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7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ilendra kushwaha" userId="afb744192309414b" providerId="LiveId" clId="{15F1FA47-66BA-40A7-8332-A43B10572E7F}"/>
    <pc:docChg chg="modSld">
      <pc:chgData name="shailendra kushwaha" userId="afb744192309414b" providerId="LiveId" clId="{15F1FA47-66BA-40A7-8332-A43B10572E7F}" dt="2019-08-07T17:25:23.994" v="12" actId="20577"/>
      <pc:docMkLst>
        <pc:docMk/>
      </pc:docMkLst>
      <pc:sldChg chg="modSp">
        <pc:chgData name="shailendra kushwaha" userId="afb744192309414b" providerId="LiveId" clId="{15F1FA47-66BA-40A7-8332-A43B10572E7F}" dt="2019-08-07T17:25:23.994" v="12" actId="20577"/>
        <pc:sldMkLst>
          <pc:docMk/>
          <pc:sldMk cId="918993533" sldId="256"/>
        </pc:sldMkLst>
        <pc:spChg chg="mod">
          <ac:chgData name="shailendra kushwaha" userId="afb744192309414b" providerId="LiveId" clId="{15F1FA47-66BA-40A7-8332-A43B10572E7F}" dt="2019-08-07T17:25:23.994" v="12" actId="20577"/>
          <ac:spMkLst>
            <pc:docMk/>
            <pc:sldMk cId="918993533" sldId="256"/>
            <ac:spMk id="3" creationId="{3C7904CE-23DC-4514-93A3-3EA37C7AB5B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38.png"/><Relationship Id="rId7" Type="http://schemas.openxmlformats.org/officeDocument/2006/relationships/image" Target="../media/image24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38.png"/><Relationship Id="rId7" Type="http://schemas.openxmlformats.org/officeDocument/2006/relationships/image" Target="../media/image24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FAF659-6FEF-47E3-82FE-EC04679D08E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6B2FE52-8FA2-4F78-9C04-2C080FC53D6D}">
      <dgm:prSet/>
      <dgm:spPr/>
      <dgm:t>
        <a:bodyPr/>
        <a:lstStyle/>
        <a:p>
          <a:pPr>
            <a:lnSpc>
              <a:spcPct val="100000"/>
            </a:lnSpc>
          </a:pPr>
          <a:r>
            <a:rPr lang="fi-FI"/>
            <a:t>Introduction</a:t>
          </a:r>
          <a:endParaRPr lang="en-US"/>
        </a:p>
      </dgm:t>
    </dgm:pt>
    <dgm:pt modelId="{150D7108-623A-4E27-BA63-351EA81935F6}" type="parTrans" cxnId="{AFFF8516-0BEB-4A5D-BCDB-2019C0F131A0}">
      <dgm:prSet/>
      <dgm:spPr/>
      <dgm:t>
        <a:bodyPr/>
        <a:lstStyle/>
        <a:p>
          <a:endParaRPr lang="en-US"/>
        </a:p>
      </dgm:t>
    </dgm:pt>
    <dgm:pt modelId="{5C8F1EE9-18FC-49D2-932A-4E33A8723429}" type="sibTrans" cxnId="{AFFF8516-0BEB-4A5D-BCDB-2019C0F131A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93E40FC-20CB-43BB-9DAA-129366985EA5}">
      <dgm:prSet/>
      <dgm:spPr/>
      <dgm:t>
        <a:bodyPr/>
        <a:lstStyle/>
        <a:p>
          <a:pPr>
            <a:lnSpc>
              <a:spcPct val="100000"/>
            </a:lnSpc>
          </a:pPr>
          <a:r>
            <a:rPr lang="fi-FI"/>
            <a:t>AWS Overview</a:t>
          </a:r>
          <a:endParaRPr lang="en-US"/>
        </a:p>
      </dgm:t>
    </dgm:pt>
    <dgm:pt modelId="{DEDE1386-53D9-433E-8EC7-AA0A76338905}" type="parTrans" cxnId="{20230D47-D341-491B-8A76-14C82FFFF2A7}">
      <dgm:prSet/>
      <dgm:spPr/>
      <dgm:t>
        <a:bodyPr/>
        <a:lstStyle/>
        <a:p>
          <a:endParaRPr lang="en-US"/>
        </a:p>
      </dgm:t>
    </dgm:pt>
    <dgm:pt modelId="{3A6073B4-CB35-4097-83BE-12730BC62C63}" type="sibTrans" cxnId="{20230D47-D341-491B-8A76-14C82FFFF2A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19A03E6-5ACD-47E8-A539-320F8BB42340}">
      <dgm:prSet/>
      <dgm:spPr/>
      <dgm:t>
        <a:bodyPr/>
        <a:lstStyle/>
        <a:p>
          <a:pPr>
            <a:lnSpc>
              <a:spcPct val="100000"/>
            </a:lnSpc>
          </a:pPr>
          <a:r>
            <a:rPr lang="fi-FI"/>
            <a:t>Identity Access Management</a:t>
          </a:r>
          <a:endParaRPr lang="en-US"/>
        </a:p>
      </dgm:t>
    </dgm:pt>
    <dgm:pt modelId="{7B02DBDD-F80F-4B03-A48F-BC8BA3815CC2}" type="parTrans" cxnId="{1894E0F6-4EE1-47DB-B9B4-83CE310F00D4}">
      <dgm:prSet/>
      <dgm:spPr/>
      <dgm:t>
        <a:bodyPr/>
        <a:lstStyle/>
        <a:p>
          <a:endParaRPr lang="en-US"/>
        </a:p>
      </dgm:t>
    </dgm:pt>
    <dgm:pt modelId="{FF8CB213-FCB9-4976-BE2E-5FDDD840604D}" type="sibTrans" cxnId="{1894E0F6-4EE1-47DB-B9B4-83CE310F00D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ED6C9BA-0685-4371-94DA-242FD3D7C361}">
      <dgm:prSet/>
      <dgm:spPr/>
      <dgm:t>
        <a:bodyPr/>
        <a:lstStyle/>
        <a:p>
          <a:pPr>
            <a:lnSpc>
              <a:spcPct val="100000"/>
            </a:lnSpc>
          </a:pPr>
          <a:r>
            <a:rPr lang="fi-FI" dirty="0"/>
            <a:t>S3 (Simple Storage Services) in AWS</a:t>
          </a:r>
          <a:endParaRPr lang="en-US" dirty="0"/>
        </a:p>
      </dgm:t>
    </dgm:pt>
    <dgm:pt modelId="{B02B3C65-2FE3-4349-8328-1C9E0CB0BFEE}" type="parTrans" cxnId="{B8B9E55C-5888-4B64-B18B-AC1D24ADCF89}">
      <dgm:prSet/>
      <dgm:spPr/>
      <dgm:t>
        <a:bodyPr/>
        <a:lstStyle/>
        <a:p>
          <a:endParaRPr lang="en-US"/>
        </a:p>
      </dgm:t>
    </dgm:pt>
    <dgm:pt modelId="{1E976615-60A3-44AD-BA91-3A61E2141238}" type="sibTrans" cxnId="{B8B9E55C-5888-4B64-B18B-AC1D24ADCF8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7754729-2EF2-4501-83DE-96594F86C715}">
      <dgm:prSet/>
      <dgm:spPr/>
      <dgm:t>
        <a:bodyPr/>
        <a:lstStyle/>
        <a:p>
          <a:pPr>
            <a:lnSpc>
              <a:spcPct val="100000"/>
            </a:lnSpc>
          </a:pPr>
          <a:r>
            <a:rPr lang="fi-FI"/>
            <a:t>CDN</a:t>
          </a:r>
          <a:endParaRPr lang="en-US"/>
        </a:p>
      </dgm:t>
    </dgm:pt>
    <dgm:pt modelId="{31CBBDCE-2E52-488B-8FFB-801CBAB406B4}" type="parTrans" cxnId="{729411CC-03DA-44EE-BF7B-4A7F7C614153}">
      <dgm:prSet/>
      <dgm:spPr/>
      <dgm:t>
        <a:bodyPr/>
        <a:lstStyle/>
        <a:p>
          <a:endParaRPr lang="en-US"/>
        </a:p>
      </dgm:t>
    </dgm:pt>
    <dgm:pt modelId="{0DD691D5-28BB-4D07-9F47-D40625D74D3D}" type="sibTrans" cxnId="{729411CC-03DA-44EE-BF7B-4A7F7C61415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DFAF5C9-53EE-488E-954F-946FB181CF4E}">
      <dgm:prSet/>
      <dgm:spPr/>
      <dgm:t>
        <a:bodyPr/>
        <a:lstStyle/>
        <a:p>
          <a:pPr>
            <a:lnSpc>
              <a:spcPct val="100000"/>
            </a:lnSpc>
          </a:pPr>
          <a:r>
            <a:rPr lang="fi-FI"/>
            <a:t>Lambda Function</a:t>
          </a:r>
          <a:endParaRPr lang="en-US"/>
        </a:p>
      </dgm:t>
    </dgm:pt>
    <dgm:pt modelId="{D6F4650A-71AF-4EB7-992E-571429673F17}" type="parTrans" cxnId="{C1545E75-E51A-41C1-B862-192D67ACFE68}">
      <dgm:prSet/>
      <dgm:spPr/>
      <dgm:t>
        <a:bodyPr/>
        <a:lstStyle/>
        <a:p>
          <a:endParaRPr lang="en-US"/>
        </a:p>
      </dgm:t>
    </dgm:pt>
    <dgm:pt modelId="{D331571B-3D29-4513-A974-B1AF49390017}" type="sibTrans" cxnId="{C1545E75-E51A-41C1-B862-192D67ACFE6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D638860-3699-4DEC-A8B1-15D776C300ED}">
      <dgm:prSet/>
      <dgm:spPr/>
      <dgm:t>
        <a:bodyPr/>
        <a:lstStyle/>
        <a:p>
          <a:pPr>
            <a:lnSpc>
              <a:spcPct val="100000"/>
            </a:lnSpc>
          </a:pPr>
          <a:r>
            <a:rPr lang="fi-FI"/>
            <a:t>API Gateway</a:t>
          </a:r>
          <a:endParaRPr lang="en-US"/>
        </a:p>
      </dgm:t>
    </dgm:pt>
    <dgm:pt modelId="{967CABEB-AEA4-4D87-B964-52B849D06B54}" type="parTrans" cxnId="{31B209C1-CD7C-42B7-A4E5-9285B477C488}">
      <dgm:prSet/>
      <dgm:spPr/>
      <dgm:t>
        <a:bodyPr/>
        <a:lstStyle/>
        <a:p>
          <a:endParaRPr lang="en-US"/>
        </a:p>
      </dgm:t>
    </dgm:pt>
    <dgm:pt modelId="{59D06819-B21E-4358-B789-1F88BCD62182}" type="sibTrans" cxnId="{31B209C1-CD7C-42B7-A4E5-9285B477C488}">
      <dgm:prSet/>
      <dgm:spPr/>
      <dgm:t>
        <a:bodyPr/>
        <a:lstStyle/>
        <a:p>
          <a:endParaRPr lang="en-US"/>
        </a:p>
      </dgm:t>
    </dgm:pt>
    <dgm:pt modelId="{E73DCF17-D52F-4AD4-8C95-32E2F2C1337D}" type="pres">
      <dgm:prSet presAssocID="{06FAF659-6FEF-47E3-82FE-EC04679D08E2}" presName="root" presStyleCnt="0">
        <dgm:presLayoutVars>
          <dgm:dir/>
          <dgm:resizeHandles val="exact"/>
        </dgm:presLayoutVars>
      </dgm:prSet>
      <dgm:spPr/>
    </dgm:pt>
    <dgm:pt modelId="{5F4D41A9-A217-45F6-88D3-9AB1FE1979A1}" type="pres">
      <dgm:prSet presAssocID="{C6B2FE52-8FA2-4F78-9C04-2C080FC53D6D}" presName="compNode" presStyleCnt="0"/>
      <dgm:spPr/>
    </dgm:pt>
    <dgm:pt modelId="{06D6114B-0BD1-414C-B06D-9A192607FF25}" type="pres">
      <dgm:prSet presAssocID="{C6B2FE52-8FA2-4F78-9C04-2C080FC53D6D}" presName="bgRect" presStyleLbl="bgShp" presStyleIdx="0" presStyleCnt="7"/>
      <dgm:spPr/>
    </dgm:pt>
    <dgm:pt modelId="{1F9B7D79-A58D-44AF-8175-8684606E1360}" type="pres">
      <dgm:prSet presAssocID="{C6B2FE52-8FA2-4F78-9C04-2C080FC53D6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15F687A5-E190-4E1B-9AED-D1AA71B50DB9}" type="pres">
      <dgm:prSet presAssocID="{C6B2FE52-8FA2-4F78-9C04-2C080FC53D6D}" presName="spaceRect" presStyleCnt="0"/>
      <dgm:spPr/>
    </dgm:pt>
    <dgm:pt modelId="{5010A116-F257-49D9-86EB-75972C578140}" type="pres">
      <dgm:prSet presAssocID="{C6B2FE52-8FA2-4F78-9C04-2C080FC53D6D}" presName="parTx" presStyleLbl="revTx" presStyleIdx="0" presStyleCnt="7">
        <dgm:presLayoutVars>
          <dgm:chMax val="0"/>
          <dgm:chPref val="0"/>
        </dgm:presLayoutVars>
      </dgm:prSet>
      <dgm:spPr/>
    </dgm:pt>
    <dgm:pt modelId="{95B369E0-6A97-4EE2-9486-4435AB233ABF}" type="pres">
      <dgm:prSet presAssocID="{5C8F1EE9-18FC-49D2-932A-4E33A8723429}" presName="sibTrans" presStyleCnt="0"/>
      <dgm:spPr/>
    </dgm:pt>
    <dgm:pt modelId="{D495BAE3-A4B3-43AE-802A-1999344C2EF5}" type="pres">
      <dgm:prSet presAssocID="{F93E40FC-20CB-43BB-9DAA-129366985EA5}" presName="compNode" presStyleCnt="0"/>
      <dgm:spPr/>
    </dgm:pt>
    <dgm:pt modelId="{F9AA83CB-4A83-42F9-B5F8-836A5E4467AD}" type="pres">
      <dgm:prSet presAssocID="{F93E40FC-20CB-43BB-9DAA-129366985EA5}" presName="bgRect" presStyleLbl="bgShp" presStyleIdx="1" presStyleCnt="7"/>
      <dgm:spPr/>
    </dgm:pt>
    <dgm:pt modelId="{FEBD7A8B-AF38-4AC9-9E42-B143EF3316C7}" type="pres">
      <dgm:prSet presAssocID="{F93E40FC-20CB-43BB-9DAA-129366985EA5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92B765D-BCFC-4885-B2C2-871A70F6706E}" type="pres">
      <dgm:prSet presAssocID="{F93E40FC-20CB-43BB-9DAA-129366985EA5}" presName="spaceRect" presStyleCnt="0"/>
      <dgm:spPr/>
    </dgm:pt>
    <dgm:pt modelId="{C52D25F2-0B9F-42AC-994D-6F7B027D84A9}" type="pres">
      <dgm:prSet presAssocID="{F93E40FC-20CB-43BB-9DAA-129366985EA5}" presName="parTx" presStyleLbl="revTx" presStyleIdx="1" presStyleCnt="7">
        <dgm:presLayoutVars>
          <dgm:chMax val="0"/>
          <dgm:chPref val="0"/>
        </dgm:presLayoutVars>
      </dgm:prSet>
      <dgm:spPr/>
    </dgm:pt>
    <dgm:pt modelId="{2024D0EC-5E16-4D58-AFE4-9B73ABFC81C3}" type="pres">
      <dgm:prSet presAssocID="{3A6073B4-CB35-4097-83BE-12730BC62C63}" presName="sibTrans" presStyleCnt="0"/>
      <dgm:spPr/>
    </dgm:pt>
    <dgm:pt modelId="{5466B116-26C4-4C5F-B543-E77FB69FD4C5}" type="pres">
      <dgm:prSet presAssocID="{319A03E6-5ACD-47E8-A539-320F8BB42340}" presName="compNode" presStyleCnt="0"/>
      <dgm:spPr/>
    </dgm:pt>
    <dgm:pt modelId="{79A2E6DB-A617-40F0-B67D-C2A296CD1A8D}" type="pres">
      <dgm:prSet presAssocID="{319A03E6-5ACD-47E8-A539-320F8BB42340}" presName="bgRect" presStyleLbl="bgShp" presStyleIdx="2" presStyleCnt="7"/>
      <dgm:spPr/>
    </dgm:pt>
    <dgm:pt modelId="{4809E594-2906-4506-99D2-5D2EB30E697E}" type="pres">
      <dgm:prSet presAssocID="{319A03E6-5ACD-47E8-A539-320F8BB42340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0FE7117B-B6CD-44F4-BA98-3F8BD41B5861}" type="pres">
      <dgm:prSet presAssocID="{319A03E6-5ACD-47E8-A539-320F8BB42340}" presName="spaceRect" presStyleCnt="0"/>
      <dgm:spPr/>
    </dgm:pt>
    <dgm:pt modelId="{B8C93E99-B3A6-4533-9BEF-7BB26E3E83E7}" type="pres">
      <dgm:prSet presAssocID="{319A03E6-5ACD-47E8-A539-320F8BB42340}" presName="parTx" presStyleLbl="revTx" presStyleIdx="2" presStyleCnt="7">
        <dgm:presLayoutVars>
          <dgm:chMax val="0"/>
          <dgm:chPref val="0"/>
        </dgm:presLayoutVars>
      </dgm:prSet>
      <dgm:spPr/>
    </dgm:pt>
    <dgm:pt modelId="{E555677D-6340-4921-BC98-7E5EBB1FE413}" type="pres">
      <dgm:prSet presAssocID="{FF8CB213-FCB9-4976-BE2E-5FDDD840604D}" presName="sibTrans" presStyleCnt="0"/>
      <dgm:spPr/>
    </dgm:pt>
    <dgm:pt modelId="{929445CE-DE31-46CB-8E52-4A1EB767FCE7}" type="pres">
      <dgm:prSet presAssocID="{AED6C9BA-0685-4371-94DA-242FD3D7C361}" presName="compNode" presStyleCnt="0"/>
      <dgm:spPr/>
    </dgm:pt>
    <dgm:pt modelId="{389FE788-A112-4C57-9F0E-BC39D70C8B47}" type="pres">
      <dgm:prSet presAssocID="{AED6C9BA-0685-4371-94DA-242FD3D7C361}" presName="bgRect" presStyleLbl="bgShp" presStyleIdx="3" presStyleCnt="7"/>
      <dgm:spPr/>
    </dgm:pt>
    <dgm:pt modelId="{8E61DA40-D7E8-4654-BDE6-8F331ABD2C9A}" type="pres">
      <dgm:prSet presAssocID="{AED6C9BA-0685-4371-94DA-242FD3D7C36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F011F69-AE05-48C4-B701-4E8873177508}" type="pres">
      <dgm:prSet presAssocID="{AED6C9BA-0685-4371-94DA-242FD3D7C361}" presName="spaceRect" presStyleCnt="0"/>
      <dgm:spPr/>
    </dgm:pt>
    <dgm:pt modelId="{271A2521-1305-4984-8663-A3671EFE9F85}" type="pres">
      <dgm:prSet presAssocID="{AED6C9BA-0685-4371-94DA-242FD3D7C361}" presName="parTx" presStyleLbl="revTx" presStyleIdx="3" presStyleCnt="7">
        <dgm:presLayoutVars>
          <dgm:chMax val="0"/>
          <dgm:chPref val="0"/>
        </dgm:presLayoutVars>
      </dgm:prSet>
      <dgm:spPr/>
    </dgm:pt>
    <dgm:pt modelId="{EA2D96A9-2201-412E-AFA5-26E0B10038F8}" type="pres">
      <dgm:prSet presAssocID="{1E976615-60A3-44AD-BA91-3A61E2141238}" presName="sibTrans" presStyleCnt="0"/>
      <dgm:spPr/>
    </dgm:pt>
    <dgm:pt modelId="{A8865E9D-41E1-462B-8752-27C9E056BD4B}" type="pres">
      <dgm:prSet presAssocID="{A7754729-2EF2-4501-83DE-96594F86C715}" presName="compNode" presStyleCnt="0"/>
      <dgm:spPr/>
    </dgm:pt>
    <dgm:pt modelId="{208172C2-7BF0-4B0B-AFB2-3422ECF313C7}" type="pres">
      <dgm:prSet presAssocID="{A7754729-2EF2-4501-83DE-96594F86C715}" presName="bgRect" presStyleLbl="bgShp" presStyleIdx="4" presStyleCnt="7"/>
      <dgm:spPr/>
    </dgm:pt>
    <dgm:pt modelId="{D571C9F4-FEAB-43BD-867F-1196F22F6C06}" type="pres">
      <dgm:prSet presAssocID="{A7754729-2EF2-4501-83DE-96594F86C715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608B0C8-4D68-4D46-81D2-604093CB11C4}" type="pres">
      <dgm:prSet presAssocID="{A7754729-2EF2-4501-83DE-96594F86C715}" presName="spaceRect" presStyleCnt="0"/>
      <dgm:spPr/>
    </dgm:pt>
    <dgm:pt modelId="{7C0C471C-31A9-472D-8679-D051075D0B62}" type="pres">
      <dgm:prSet presAssocID="{A7754729-2EF2-4501-83DE-96594F86C715}" presName="parTx" presStyleLbl="revTx" presStyleIdx="4" presStyleCnt="7">
        <dgm:presLayoutVars>
          <dgm:chMax val="0"/>
          <dgm:chPref val="0"/>
        </dgm:presLayoutVars>
      </dgm:prSet>
      <dgm:spPr/>
    </dgm:pt>
    <dgm:pt modelId="{7E657D85-FE33-458D-B8A3-1A8D80D7437A}" type="pres">
      <dgm:prSet presAssocID="{0DD691D5-28BB-4D07-9F47-D40625D74D3D}" presName="sibTrans" presStyleCnt="0"/>
      <dgm:spPr/>
    </dgm:pt>
    <dgm:pt modelId="{C749D078-43F2-4E35-A683-90A948B33253}" type="pres">
      <dgm:prSet presAssocID="{ADFAF5C9-53EE-488E-954F-946FB181CF4E}" presName="compNode" presStyleCnt="0"/>
      <dgm:spPr/>
    </dgm:pt>
    <dgm:pt modelId="{A5EDF8E5-BC57-449B-81B3-6CABF3513B12}" type="pres">
      <dgm:prSet presAssocID="{ADFAF5C9-53EE-488E-954F-946FB181CF4E}" presName="bgRect" presStyleLbl="bgShp" presStyleIdx="5" presStyleCnt="7"/>
      <dgm:spPr/>
    </dgm:pt>
    <dgm:pt modelId="{71CB1A7A-A2EA-43E8-A55C-A35E967F536C}" type="pres">
      <dgm:prSet presAssocID="{ADFAF5C9-53EE-488E-954F-946FB181CF4E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B589C31-8472-4AF9-ADE1-CDE5A57CAC7B}" type="pres">
      <dgm:prSet presAssocID="{ADFAF5C9-53EE-488E-954F-946FB181CF4E}" presName="spaceRect" presStyleCnt="0"/>
      <dgm:spPr/>
    </dgm:pt>
    <dgm:pt modelId="{F59367C2-6250-4E34-BFD0-32B613E1E977}" type="pres">
      <dgm:prSet presAssocID="{ADFAF5C9-53EE-488E-954F-946FB181CF4E}" presName="parTx" presStyleLbl="revTx" presStyleIdx="5" presStyleCnt="7">
        <dgm:presLayoutVars>
          <dgm:chMax val="0"/>
          <dgm:chPref val="0"/>
        </dgm:presLayoutVars>
      </dgm:prSet>
      <dgm:spPr/>
    </dgm:pt>
    <dgm:pt modelId="{CBCE31D6-D3D6-42A8-94BF-C8EBD3387A3A}" type="pres">
      <dgm:prSet presAssocID="{D331571B-3D29-4513-A974-B1AF49390017}" presName="sibTrans" presStyleCnt="0"/>
      <dgm:spPr/>
    </dgm:pt>
    <dgm:pt modelId="{C8222736-9980-4CD4-A3E1-C9945245900C}" type="pres">
      <dgm:prSet presAssocID="{CD638860-3699-4DEC-A8B1-15D776C300ED}" presName="compNode" presStyleCnt="0"/>
      <dgm:spPr/>
    </dgm:pt>
    <dgm:pt modelId="{936B48C7-03E1-4AAE-AF23-6D7A6B98ADFB}" type="pres">
      <dgm:prSet presAssocID="{CD638860-3699-4DEC-A8B1-15D776C300ED}" presName="bgRect" presStyleLbl="bgShp" presStyleIdx="6" presStyleCnt="7"/>
      <dgm:spPr/>
    </dgm:pt>
    <dgm:pt modelId="{BAE201BD-3019-464E-A5DC-4A839D4B0907}" type="pres">
      <dgm:prSet presAssocID="{CD638860-3699-4DEC-A8B1-15D776C300ED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E8324FB-EFA0-4463-B00D-67BB57ADD7C4}" type="pres">
      <dgm:prSet presAssocID="{CD638860-3699-4DEC-A8B1-15D776C300ED}" presName="spaceRect" presStyleCnt="0"/>
      <dgm:spPr/>
    </dgm:pt>
    <dgm:pt modelId="{D519FFA0-5F8C-4830-8048-B39A3404374C}" type="pres">
      <dgm:prSet presAssocID="{CD638860-3699-4DEC-A8B1-15D776C300ED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2F4D220A-904E-4146-9B9F-8F3724FF757E}" type="presOf" srcId="{AED6C9BA-0685-4371-94DA-242FD3D7C361}" destId="{271A2521-1305-4984-8663-A3671EFE9F85}" srcOrd="0" destOrd="0" presId="urn:microsoft.com/office/officeart/2018/2/layout/IconVerticalSolidList"/>
    <dgm:cxn modelId="{AFFF8516-0BEB-4A5D-BCDB-2019C0F131A0}" srcId="{06FAF659-6FEF-47E3-82FE-EC04679D08E2}" destId="{C6B2FE52-8FA2-4F78-9C04-2C080FC53D6D}" srcOrd="0" destOrd="0" parTransId="{150D7108-623A-4E27-BA63-351EA81935F6}" sibTransId="{5C8F1EE9-18FC-49D2-932A-4E33A8723429}"/>
    <dgm:cxn modelId="{2C8C1721-1FB4-4D25-BF8B-D2533233BF30}" type="presOf" srcId="{06FAF659-6FEF-47E3-82FE-EC04679D08E2}" destId="{E73DCF17-D52F-4AD4-8C95-32E2F2C1337D}" srcOrd="0" destOrd="0" presId="urn:microsoft.com/office/officeart/2018/2/layout/IconVerticalSolidList"/>
    <dgm:cxn modelId="{5D02DA39-FC69-489A-93BA-5623371BB7CC}" type="presOf" srcId="{F93E40FC-20CB-43BB-9DAA-129366985EA5}" destId="{C52D25F2-0B9F-42AC-994D-6F7B027D84A9}" srcOrd="0" destOrd="0" presId="urn:microsoft.com/office/officeart/2018/2/layout/IconVerticalSolidList"/>
    <dgm:cxn modelId="{B8B9E55C-5888-4B64-B18B-AC1D24ADCF89}" srcId="{06FAF659-6FEF-47E3-82FE-EC04679D08E2}" destId="{AED6C9BA-0685-4371-94DA-242FD3D7C361}" srcOrd="3" destOrd="0" parTransId="{B02B3C65-2FE3-4349-8328-1C9E0CB0BFEE}" sibTransId="{1E976615-60A3-44AD-BA91-3A61E2141238}"/>
    <dgm:cxn modelId="{20230D47-D341-491B-8A76-14C82FFFF2A7}" srcId="{06FAF659-6FEF-47E3-82FE-EC04679D08E2}" destId="{F93E40FC-20CB-43BB-9DAA-129366985EA5}" srcOrd="1" destOrd="0" parTransId="{DEDE1386-53D9-433E-8EC7-AA0A76338905}" sibTransId="{3A6073B4-CB35-4097-83BE-12730BC62C63}"/>
    <dgm:cxn modelId="{C1545E75-E51A-41C1-B862-192D67ACFE68}" srcId="{06FAF659-6FEF-47E3-82FE-EC04679D08E2}" destId="{ADFAF5C9-53EE-488E-954F-946FB181CF4E}" srcOrd="5" destOrd="0" parTransId="{D6F4650A-71AF-4EB7-992E-571429673F17}" sibTransId="{D331571B-3D29-4513-A974-B1AF49390017}"/>
    <dgm:cxn modelId="{05EAA476-AD7A-42BD-9FD0-3A4AB79B518D}" type="presOf" srcId="{ADFAF5C9-53EE-488E-954F-946FB181CF4E}" destId="{F59367C2-6250-4E34-BFD0-32B613E1E977}" srcOrd="0" destOrd="0" presId="urn:microsoft.com/office/officeart/2018/2/layout/IconVerticalSolidList"/>
    <dgm:cxn modelId="{E8719F80-FFAF-46C4-B217-C4BAA11568BA}" type="presOf" srcId="{CD638860-3699-4DEC-A8B1-15D776C300ED}" destId="{D519FFA0-5F8C-4830-8048-B39A3404374C}" srcOrd="0" destOrd="0" presId="urn:microsoft.com/office/officeart/2018/2/layout/IconVerticalSolidList"/>
    <dgm:cxn modelId="{31B209C1-CD7C-42B7-A4E5-9285B477C488}" srcId="{06FAF659-6FEF-47E3-82FE-EC04679D08E2}" destId="{CD638860-3699-4DEC-A8B1-15D776C300ED}" srcOrd="6" destOrd="0" parTransId="{967CABEB-AEA4-4D87-B964-52B849D06B54}" sibTransId="{59D06819-B21E-4358-B789-1F88BCD62182}"/>
    <dgm:cxn modelId="{55ED7FC5-A0FA-4A17-B963-0BC7A6753D4E}" type="presOf" srcId="{C6B2FE52-8FA2-4F78-9C04-2C080FC53D6D}" destId="{5010A116-F257-49D9-86EB-75972C578140}" srcOrd="0" destOrd="0" presId="urn:microsoft.com/office/officeart/2018/2/layout/IconVerticalSolidList"/>
    <dgm:cxn modelId="{729411CC-03DA-44EE-BF7B-4A7F7C614153}" srcId="{06FAF659-6FEF-47E3-82FE-EC04679D08E2}" destId="{A7754729-2EF2-4501-83DE-96594F86C715}" srcOrd="4" destOrd="0" parTransId="{31CBBDCE-2E52-488B-8FFB-801CBAB406B4}" sibTransId="{0DD691D5-28BB-4D07-9F47-D40625D74D3D}"/>
    <dgm:cxn modelId="{BEE8F5CE-4933-45B9-A340-F8500A0CFECB}" type="presOf" srcId="{319A03E6-5ACD-47E8-A539-320F8BB42340}" destId="{B8C93E99-B3A6-4533-9BEF-7BB26E3E83E7}" srcOrd="0" destOrd="0" presId="urn:microsoft.com/office/officeart/2018/2/layout/IconVerticalSolidList"/>
    <dgm:cxn modelId="{990131DB-DB80-4CDA-84EF-9A789F4F588F}" type="presOf" srcId="{A7754729-2EF2-4501-83DE-96594F86C715}" destId="{7C0C471C-31A9-472D-8679-D051075D0B62}" srcOrd="0" destOrd="0" presId="urn:microsoft.com/office/officeart/2018/2/layout/IconVerticalSolidList"/>
    <dgm:cxn modelId="{1894E0F6-4EE1-47DB-B9B4-83CE310F00D4}" srcId="{06FAF659-6FEF-47E3-82FE-EC04679D08E2}" destId="{319A03E6-5ACD-47E8-A539-320F8BB42340}" srcOrd="2" destOrd="0" parTransId="{7B02DBDD-F80F-4B03-A48F-BC8BA3815CC2}" sibTransId="{FF8CB213-FCB9-4976-BE2E-5FDDD840604D}"/>
    <dgm:cxn modelId="{10FF3274-55AD-40A2-9C13-EB7EFF7F512C}" type="presParOf" srcId="{E73DCF17-D52F-4AD4-8C95-32E2F2C1337D}" destId="{5F4D41A9-A217-45F6-88D3-9AB1FE1979A1}" srcOrd="0" destOrd="0" presId="urn:microsoft.com/office/officeart/2018/2/layout/IconVerticalSolidList"/>
    <dgm:cxn modelId="{53D0A229-253E-4C4D-B52D-6827E41720A3}" type="presParOf" srcId="{5F4D41A9-A217-45F6-88D3-9AB1FE1979A1}" destId="{06D6114B-0BD1-414C-B06D-9A192607FF25}" srcOrd="0" destOrd="0" presId="urn:microsoft.com/office/officeart/2018/2/layout/IconVerticalSolidList"/>
    <dgm:cxn modelId="{70A79D74-7707-4722-82F5-63BCDC2FF4A1}" type="presParOf" srcId="{5F4D41A9-A217-45F6-88D3-9AB1FE1979A1}" destId="{1F9B7D79-A58D-44AF-8175-8684606E1360}" srcOrd="1" destOrd="0" presId="urn:microsoft.com/office/officeart/2018/2/layout/IconVerticalSolidList"/>
    <dgm:cxn modelId="{6666C597-B443-4933-BC3D-6F25A60D7190}" type="presParOf" srcId="{5F4D41A9-A217-45F6-88D3-9AB1FE1979A1}" destId="{15F687A5-E190-4E1B-9AED-D1AA71B50DB9}" srcOrd="2" destOrd="0" presId="urn:microsoft.com/office/officeart/2018/2/layout/IconVerticalSolidList"/>
    <dgm:cxn modelId="{8BB15715-FDB5-4389-8062-D59E583B9D5D}" type="presParOf" srcId="{5F4D41A9-A217-45F6-88D3-9AB1FE1979A1}" destId="{5010A116-F257-49D9-86EB-75972C578140}" srcOrd="3" destOrd="0" presId="urn:microsoft.com/office/officeart/2018/2/layout/IconVerticalSolidList"/>
    <dgm:cxn modelId="{9206BE19-2EE1-4974-B8C6-975B0A490100}" type="presParOf" srcId="{E73DCF17-D52F-4AD4-8C95-32E2F2C1337D}" destId="{95B369E0-6A97-4EE2-9486-4435AB233ABF}" srcOrd="1" destOrd="0" presId="urn:microsoft.com/office/officeart/2018/2/layout/IconVerticalSolidList"/>
    <dgm:cxn modelId="{E2D47181-4CCE-43C5-B112-10F47A4EBF20}" type="presParOf" srcId="{E73DCF17-D52F-4AD4-8C95-32E2F2C1337D}" destId="{D495BAE3-A4B3-43AE-802A-1999344C2EF5}" srcOrd="2" destOrd="0" presId="urn:microsoft.com/office/officeart/2018/2/layout/IconVerticalSolidList"/>
    <dgm:cxn modelId="{702C5AF5-E077-432C-B50A-7686836F412F}" type="presParOf" srcId="{D495BAE3-A4B3-43AE-802A-1999344C2EF5}" destId="{F9AA83CB-4A83-42F9-B5F8-836A5E4467AD}" srcOrd="0" destOrd="0" presId="urn:microsoft.com/office/officeart/2018/2/layout/IconVerticalSolidList"/>
    <dgm:cxn modelId="{3FB70DC4-60E8-4397-9D4E-35176719CA32}" type="presParOf" srcId="{D495BAE3-A4B3-43AE-802A-1999344C2EF5}" destId="{FEBD7A8B-AF38-4AC9-9E42-B143EF3316C7}" srcOrd="1" destOrd="0" presId="urn:microsoft.com/office/officeart/2018/2/layout/IconVerticalSolidList"/>
    <dgm:cxn modelId="{BF78A9F3-7752-4DE4-B535-6892460E76DF}" type="presParOf" srcId="{D495BAE3-A4B3-43AE-802A-1999344C2EF5}" destId="{592B765D-BCFC-4885-B2C2-871A70F6706E}" srcOrd="2" destOrd="0" presId="urn:microsoft.com/office/officeart/2018/2/layout/IconVerticalSolidList"/>
    <dgm:cxn modelId="{7368EF5A-1EF1-4656-880F-66B55A4D1160}" type="presParOf" srcId="{D495BAE3-A4B3-43AE-802A-1999344C2EF5}" destId="{C52D25F2-0B9F-42AC-994D-6F7B027D84A9}" srcOrd="3" destOrd="0" presId="urn:microsoft.com/office/officeart/2018/2/layout/IconVerticalSolidList"/>
    <dgm:cxn modelId="{2DBF2368-EB1A-41B3-90D5-918B29078784}" type="presParOf" srcId="{E73DCF17-D52F-4AD4-8C95-32E2F2C1337D}" destId="{2024D0EC-5E16-4D58-AFE4-9B73ABFC81C3}" srcOrd="3" destOrd="0" presId="urn:microsoft.com/office/officeart/2018/2/layout/IconVerticalSolidList"/>
    <dgm:cxn modelId="{6EEB20D4-3364-4260-B106-BA33AB448FA8}" type="presParOf" srcId="{E73DCF17-D52F-4AD4-8C95-32E2F2C1337D}" destId="{5466B116-26C4-4C5F-B543-E77FB69FD4C5}" srcOrd="4" destOrd="0" presId="urn:microsoft.com/office/officeart/2018/2/layout/IconVerticalSolidList"/>
    <dgm:cxn modelId="{FCBBF604-E163-4779-8EB4-A8D3BF31E115}" type="presParOf" srcId="{5466B116-26C4-4C5F-B543-E77FB69FD4C5}" destId="{79A2E6DB-A617-40F0-B67D-C2A296CD1A8D}" srcOrd="0" destOrd="0" presId="urn:microsoft.com/office/officeart/2018/2/layout/IconVerticalSolidList"/>
    <dgm:cxn modelId="{72269479-409A-4265-9999-13D375E782F3}" type="presParOf" srcId="{5466B116-26C4-4C5F-B543-E77FB69FD4C5}" destId="{4809E594-2906-4506-99D2-5D2EB30E697E}" srcOrd="1" destOrd="0" presId="urn:microsoft.com/office/officeart/2018/2/layout/IconVerticalSolidList"/>
    <dgm:cxn modelId="{90FF55B1-5CBE-47AB-8064-337A9462FCC2}" type="presParOf" srcId="{5466B116-26C4-4C5F-B543-E77FB69FD4C5}" destId="{0FE7117B-B6CD-44F4-BA98-3F8BD41B5861}" srcOrd="2" destOrd="0" presId="urn:microsoft.com/office/officeart/2018/2/layout/IconVerticalSolidList"/>
    <dgm:cxn modelId="{555480BF-EE94-47E1-B2C7-B17995F11512}" type="presParOf" srcId="{5466B116-26C4-4C5F-B543-E77FB69FD4C5}" destId="{B8C93E99-B3A6-4533-9BEF-7BB26E3E83E7}" srcOrd="3" destOrd="0" presId="urn:microsoft.com/office/officeart/2018/2/layout/IconVerticalSolidList"/>
    <dgm:cxn modelId="{B572E553-E715-4A1C-84A8-6D03073F8FB2}" type="presParOf" srcId="{E73DCF17-D52F-4AD4-8C95-32E2F2C1337D}" destId="{E555677D-6340-4921-BC98-7E5EBB1FE413}" srcOrd="5" destOrd="0" presId="urn:microsoft.com/office/officeart/2018/2/layout/IconVerticalSolidList"/>
    <dgm:cxn modelId="{5D598157-9066-4CB5-BFAE-5FA074A422EE}" type="presParOf" srcId="{E73DCF17-D52F-4AD4-8C95-32E2F2C1337D}" destId="{929445CE-DE31-46CB-8E52-4A1EB767FCE7}" srcOrd="6" destOrd="0" presId="urn:microsoft.com/office/officeart/2018/2/layout/IconVerticalSolidList"/>
    <dgm:cxn modelId="{C37292DD-1962-438F-B359-834E145AC10E}" type="presParOf" srcId="{929445CE-DE31-46CB-8E52-4A1EB767FCE7}" destId="{389FE788-A112-4C57-9F0E-BC39D70C8B47}" srcOrd="0" destOrd="0" presId="urn:microsoft.com/office/officeart/2018/2/layout/IconVerticalSolidList"/>
    <dgm:cxn modelId="{F520FF1A-547B-48AD-9BA9-02D79D7CDDDF}" type="presParOf" srcId="{929445CE-DE31-46CB-8E52-4A1EB767FCE7}" destId="{8E61DA40-D7E8-4654-BDE6-8F331ABD2C9A}" srcOrd="1" destOrd="0" presId="urn:microsoft.com/office/officeart/2018/2/layout/IconVerticalSolidList"/>
    <dgm:cxn modelId="{02C1A021-EC0B-4FDE-8D08-93D80004078A}" type="presParOf" srcId="{929445CE-DE31-46CB-8E52-4A1EB767FCE7}" destId="{4F011F69-AE05-48C4-B701-4E8873177508}" srcOrd="2" destOrd="0" presId="urn:microsoft.com/office/officeart/2018/2/layout/IconVerticalSolidList"/>
    <dgm:cxn modelId="{141D64DB-AC35-499E-B4D9-7F390B6E7E87}" type="presParOf" srcId="{929445CE-DE31-46CB-8E52-4A1EB767FCE7}" destId="{271A2521-1305-4984-8663-A3671EFE9F85}" srcOrd="3" destOrd="0" presId="urn:microsoft.com/office/officeart/2018/2/layout/IconVerticalSolidList"/>
    <dgm:cxn modelId="{91153A90-C9F4-453B-8EBE-49EBD0D72EEC}" type="presParOf" srcId="{E73DCF17-D52F-4AD4-8C95-32E2F2C1337D}" destId="{EA2D96A9-2201-412E-AFA5-26E0B10038F8}" srcOrd="7" destOrd="0" presId="urn:microsoft.com/office/officeart/2018/2/layout/IconVerticalSolidList"/>
    <dgm:cxn modelId="{955DAB96-B5F8-4D81-A761-67B27592A1F1}" type="presParOf" srcId="{E73DCF17-D52F-4AD4-8C95-32E2F2C1337D}" destId="{A8865E9D-41E1-462B-8752-27C9E056BD4B}" srcOrd="8" destOrd="0" presId="urn:microsoft.com/office/officeart/2018/2/layout/IconVerticalSolidList"/>
    <dgm:cxn modelId="{47148B88-4F84-4640-9DB6-F642CF5BF25D}" type="presParOf" srcId="{A8865E9D-41E1-462B-8752-27C9E056BD4B}" destId="{208172C2-7BF0-4B0B-AFB2-3422ECF313C7}" srcOrd="0" destOrd="0" presId="urn:microsoft.com/office/officeart/2018/2/layout/IconVerticalSolidList"/>
    <dgm:cxn modelId="{24732B73-8CD6-4646-922D-304CB9CF90F7}" type="presParOf" srcId="{A8865E9D-41E1-462B-8752-27C9E056BD4B}" destId="{D571C9F4-FEAB-43BD-867F-1196F22F6C06}" srcOrd="1" destOrd="0" presId="urn:microsoft.com/office/officeart/2018/2/layout/IconVerticalSolidList"/>
    <dgm:cxn modelId="{A2D2448E-C5FC-4A0F-B0DA-C34862FE9D2C}" type="presParOf" srcId="{A8865E9D-41E1-462B-8752-27C9E056BD4B}" destId="{2608B0C8-4D68-4D46-81D2-604093CB11C4}" srcOrd="2" destOrd="0" presId="urn:microsoft.com/office/officeart/2018/2/layout/IconVerticalSolidList"/>
    <dgm:cxn modelId="{983C1A26-21E9-4855-A038-5A22C34333AB}" type="presParOf" srcId="{A8865E9D-41E1-462B-8752-27C9E056BD4B}" destId="{7C0C471C-31A9-472D-8679-D051075D0B62}" srcOrd="3" destOrd="0" presId="urn:microsoft.com/office/officeart/2018/2/layout/IconVerticalSolidList"/>
    <dgm:cxn modelId="{006B7DA6-DC37-4C21-AFB7-A1FD24A2F34A}" type="presParOf" srcId="{E73DCF17-D52F-4AD4-8C95-32E2F2C1337D}" destId="{7E657D85-FE33-458D-B8A3-1A8D80D7437A}" srcOrd="9" destOrd="0" presId="urn:microsoft.com/office/officeart/2018/2/layout/IconVerticalSolidList"/>
    <dgm:cxn modelId="{C1CC1C54-D8CC-4EDA-8829-1D5DF134350D}" type="presParOf" srcId="{E73DCF17-D52F-4AD4-8C95-32E2F2C1337D}" destId="{C749D078-43F2-4E35-A683-90A948B33253}" srcOrd="10" destOrd="0" presId="urn:microsoft.com/office/officeart/2018/2/layout/IconVerticalSolidList"/>
    <dgm:cxn modelId="{401E2B62-0AD5-4865-946D-037978B73B9E}" type="presParOf" srcId="{C749D078-43F2-4E35-A683-90A948B33253}" destId="{A5EDF8E5-BC57-449B-81B3-6CABF3513B12}" srcOrd="0" destOrd="0" presId="urn:microsoft.com/office/officeart/2018/2/layout/IconVerticalSolidList"/>
    <dgm:cxn modelId="{4AEBABDB-E20D-418C-9A04-D7F663A5474D}" type="presParOf" srcId="{C749D078-43F2-4E35-A683-90A948B33253}" destId="{71CB1A7A-A2EA-43E8-A55C-A35E967F536C}" srcOrd="1" destOrd="0" presId="urn:microsoft.com/office/officeart/2018/2/layout/IconVerticalSolidList"/>
    <dgm:cxn modelId="{2DB33B73-1633-439B-A6AF-4474A929E05E}" type="presParOf" srcId="{C749D078-43F2-4E35-A683-90A948B33253}" destId="{DB589C31-8472-4AF9-ADE1-CDE5A57CAC7B}" srcOrd="2" destOrd="0" presId="urn:microsoft.com/office/officeart/2018/2/layout/IconVerticalSolidList"/>
    <dgm:cxn modelId="{1215F211-1918-4112-974E-12BA153532F3}" type="presParOf" srcId="{C749D078-43F2-4E35-A683-90A948B33253}" destId="{F59367C2-6250-4E34-BFD0-32B613E1E977}" srcOrd="3" destOrd="0" presId="urn:microsoft.com/office/officeart/2018/2/layout/IconVerticalSolidList"/>
    <dgm:cxn modelId="{05557141-4727-4BBD-B957-48F730C84D1F}" type="presParOf" srcId="{E73DCF17-D52F-4AD4-8C95-32E2F2C1337D}" destId="{CBCE31D6-D3D6-42A8-94BF-C8EBD3387A3A}" srcOrd="11" destOrd="0" presId="urn:microsoft.com/office/officeart/2018/2/layout/IconVerticalSolidList"/>
    <dgm:cxn modelId="{5224AC17-AA49-40B9-A8BA-8A7DBDFE2432}" type="presParOf" srcId="{E73DCF17-D52F-4AD4-8C95-32E2F2C1337D}" destId="{C8222736-9980-4CD4-A3E1-C9945245900C}" srcOrd="12" destOrd="0" presId="urn:microsoft.com/office/officeart/2018/2/layout/IconVerticalSolidList"/>
    <dgm:cxn modelId="{58B42916-D7D3-418C-B5E2-F7521167BAD6}" type="presParOf" srcId="{C8222736-9980-4CD4-A3E1-C9945245900C}" destId="{936B48C7-03E1-4AAE-AF23-6D7A6B98ADFB}" srcOrd="0" destOrd="0" presId="urn:microsoft.com/office/officeart/2018/2/layout/IconVerticalSolidList"/>
    <dgm:cxn modelId="{5D3190FA-B979-4483-B14E-B338B76D28E5}" type="presParOf" srcId="{C8222736-9980-4CD4-A3E1-C9945245900C}" destId="{BAE201BD-3019-464E-A5DC-4A839D4B0907}" srcOrd="1" destOrd="0" presId="urn:microsoft.com/office/officeart/2018/2/layout/IconVerticalSolidList"/>
    <dgm:cxn modelId="{6F8A2530-CB2A-48ED-8B00-611CBF32123C}" type="presParOf" srcId="{C8222736-9980-4CD4-A3E1-C9945245900C}" destId="{AE8324FB-EFA0-4463-B00D-67BB57ADD7C4}" srcOrd="2" destOrd="0" presId="urn:microsoft.com/office/officeart/2018/2/layout/IconVerticalSolidList"/>
    <dgm:cxn modelId="{0DB77951-2264-435E-8A3E-3C12A808A39C}" type="presParOf" srcId="{C8222736-9980-4CD4-A3E1-C9945245900C}" destId="{D519FFA0-5F8C-4830-8048-B39A3404374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9590819-DFA4-45B3-A236-80DCB9B1F0A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C91500E-F9E3-41E6-AE7C-1C9338748B9D}">
      <dgm:prSet/>
      <dgm:spPr/>
      <dgm:t>
        <a:bodyPr/>
        <a:lstStyle/>
        <a:p>
          <a:r>
            <a:rPr lang="fi-FI"/>
            <a:t>Step 1: Lambda Function Creation Using Python</a:t>
          </a:r>
          <a:endParaRPr lang="en-US"/>
        </a:p>
      </dgm:t>
    </dgm:pt>
    <dgm:pt modelId="{BBD6F78C-2346-4A2D-B183-C291F16056EB}" type="parTrans" cxnId="{587D6215-5EA7-47B7-BF34-E21E38B70140}">
      <dgm:prSet/>
      <dgm:spPr/>
      <dgm:t>
        <a:bodyPr/>
        <a:lstStyle/>
        <a:p>
          <a:endParaRPr lang="en-US"/>
        </a:p>
      </dgm:t>
    </dgm:pt>
    <dgm:pt modelId="{7A8BFA2F-DBB2-4A71-9E86-543D552DA29B}" type="sibTrans" cxnId="{587D6215-5EA7-47B7-BF34-E21E38B70140}">
      <dgm:prSet/>
      <dgm:spPr/>
      <dgm:t>
        <a:bodyPr/>
        <a:lstStyle/>
        <a:p>
          <a:endParaRPr lang="en-US"/>
        </a:p>
      </dgm:t>
    </dgm:pt>
    <dgm:pt modelId="{54B855F6-BD25-4DDD-AB4A-1158F713309E}">
      <dgm:prSet/>
      <dgm:spPr/>
      <dgm:t>
        <a:bodyPr/>
        <a:lstStyle/>
        <a:p>
          <a:r>
            <a:rPr lang="fi-FI"/>
            <a:t>Step 2: API Gateway deploy ( to administrate APIs)</a:t>
          </a:r>
          <a:endParaRPr lang="en-US"/>
        </a:p>
      </dgm:t>
    </dgm:pt>
    <dgm:pt modelId="{1B6DEE0C-ACC3-4E6D-AF5F-F1A64A764275}" type="parTrans" cxnId="{4C61AB0A-746A-497D-9630-E62845612E80}">
      <dgm:prSet/>
      <dgm:spPr/>
      <dgm:t>
        <a:bodyPr/>
        <a:lstStyle/>
        <a:p>
          <a:endParaRPr lang="en-US"/>
        </a:p>
      </dgm:t>
    </dgm:pt>
    <dgm:pt modelId="{0E8A1FF0-25CF-448B-884F-AB0D8EABDD24}" type="sibTrans" cxnId="{4C61AB0A-746A-497D-9630-E62845612E80}">
      <dgm:prSet/>
      <dgm:spPr/>
      <dgm:t>
        <a:bodyPr/>
        <a:lstStyle/>
        <a:p>
          <a:endParaRPr lang="en-US"/>
        </a:p>
      </dgm:t>
    </dgm:pt>
    <dgm:pt modelId="{A2AC9B9B-F935-4908-B23C-2D3F3A893159}">
      <dgm:prSet/>
      <dgm:spPr/>
      <dgm:t>
        <a:bodyPr/>
        <a:lstStyle/>
        <a:p>
          <a:r>
            <a:rPr lang="fi-FI"/>
            <a:t>Step 3: Get method declared (default methods are not secured)</a:t>
          </a:r>
          <a:endParaRPr lang="en-US"/>
        </a:p>
      </dgm:t>
    </dgm:pt>
    <dgm:pt modelId="{16972746-630E-406A-BED5-951759223568}" type="parTrans" cxnId="{295E974D-25BE-4B7E-BD20-44497D7564B0}">
      <dgm:prSet/>
      <dgm:spPr/>
      <dgm:t>
        <a:bodyPr/>
        <a:lstStyle/>
        <a:p>
          <a:endParaRPr lang="en-US"/>
        </a:p>
      </dgm:t>
    </dgm:pt>
    <dgm:pt modelId="{7F2083F1-881E-44AB-A655-FD45EFE89730}" type="sibTrans" cxnId="{295E974D-25BE-4B7E-BD20-44497D7564B0}">
      <dgm:prSet/>
      <dgm:spPr/>
      <dgm:t>
        <a:bodyPr/>
        <a:lstStyle/>
        <a:p>
          <a:endParaRPr lang="en-US"/>
        </a:p>
      </dgm:t>
    </dgm:pt>
    <dgm:pt modelId="{B010152F-6867-4E60-8010-5335338843AA}">
      <dgm:prSet/>
      <dgm:spPr/>
      <dgm:t>
        <a:bodyPr/>
        <a:lstStyle/>
        <a:p>
          <a:r>
            <a:rPr lang="fi-FI"/>
            <a:t>Step 4: Create Bucket ( to store our file) which contain the link URL of our Lambda deployed function</a:t>
          </a:r>
          <a:endParaRPr lang="en-US"/>
        </a:p>
      </dgm:t>
    </dgm:pt>
    <dgm:pt modelId="{A5C660B2-95C5-49C2-9164-0B207CB1362A}" type="parTrans" cxnId="{82CD43B1-F33C-4890-ADB9-77EF4FC5E463}">
      <dgm:prSet/>
      <dgm:spPr/>
      <dgm:t>
        <a:bodyPr/>
        <a:lstStyle/>
        <a:p>
          <a:endParaRPr lang="en-US"/>
        </a:p>
      </dgm:t>
    </dgm:pt>
    <dgm:pt modelId="{48ED1AB8-DEEC-461A-9B7B-20C680178D92}" type="sibTrans" cxnId="{82CD43B1-F33C-4890-ADB9-77EF4FC5E463}">
      <dgm:prSet/>
      <dgm:spPr/>
      <dgm:t>
        <a:bodyPr/>
        <a:lstStyle/>
        <a:p>
          <a:endParaRPr lang="en-US"/>
        </a:p>
      </dgm:t>
    </dgm:pt>
    <dgm:pt modelId="{67BDA049-479E-4FB3-B3A8-20355394AFD3}">
      <dgm:prSet/>
      <dgm:spPr/>
      <dgm:t>
        <a:bodyPr/>
        <a:lstStyle/>
        <a:p>
          <a:r>
            <a:rPr lang="fi-FI"/>
            <a:t>Step 5: Lauch page and configure  Bucket for public access</a:t>
          </a:r>
          <a:endParaRPr lang="en-US"/>
        </a:p>
      </dgm:t>
    </dgm:pt>
    <dgm:pt modelId="{11059A93-095E-44A6-995F-EBCE87068C5D}" type="parTrans" cxnId="{B5D6AE1F-23A8-4BDC-8AC8-2ACC388F42DC}">
      <dgm:prSet/>
      <dgm:spPr/>
      <dgm:t>
        <a:bodyPr/>
        <a:lstStyle/>
        <a:p>
          <a:endParaRPr lang="en-US"/>
        </a:p>
      </dgm:t>
    </dgm:pt>
    <dgm:pt modelId="{C929BE7A-91F8-43BF-B37D-D9BA06FE2CAB}" type="sibTrans" cxnId="{B5D6AE1F-23A8-4BDC-8AC8-2ACC388F42DC}">
      <dgm:prSet/>
      <dgm:spPr/>
      <dgm:t>
        <a:bodyPr/>
        <a:lstStyle/>
        <a:p>
          <a:endParaRPr lang="en-US"/>
        </a:p>
      </dgm:t>
    </dgm:pt>
    <dgm:pt modelId="{89472605-86DD-4325-9C61-9C4CFBA67A50}" type="pres">
      <dgm:prSet presAssocID="{79590819-DFA4-45B3-A236-80DCB9B1F0A0}" presName="linear" presStyleCnt="0">
        <dgm:presLayoutVars>
          <dgm:animLvl val="lvl"/>
          <dgm:resizeHandles val="exact"/>
        </dgm:presLayoutVars>
      </dgm:prSet>
      <dgm:spPr/>
    </dgm:pt>
    <dgm:pt modelId="{36D35A5E-E144-46A6-902F-24306E66DC87}" type="pres">
      <dgm:prSet presAssocID="{EC91500E-F9E3-41E6-AE7C-1C9338748B9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87F9FC8-AD53-4876-BCA8-1E3665A0AE52}" type="pres">
      <dgm:prSet presAssocID="{7A8BFA2F-DBB2-4A71-9E86-543D552DA29B}" presName="spacer" presStyleCnt="0"/>
      <dgm:spPr/>
    </dgm:pt>
    <dgm:pt modelId="{46A9F01A-ADCD-4F59-A90E-2B9844AE2B92}" type="pres">
      <dgm:prSet presAssocID="{54B855F6-BD25-4DDD-AB4A-1158F713309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69DC111-0F7F-4B05-94F2-2A8E98FF42AA}" type="pres">
      <dgm:prSet presAssocID="{0E8A1FF0-25CF-448B-884F-AB0D8EABDD24}" presName="spacer" presStyleCnt="0"/>
      <dgm:spPr/>
    </dgm:pt>
    <dgm:pt modelId="{982883D1-6DB2-45E4-8AB6-35AB8EAD1F49}" type="pres">
      <dgm:prSet presAssocID="{A2AC9B9B-F935-4908-B23C-2D3F3A89315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47EB303-CA8A-4D94-B2D8-547C7141DE12}" type="pres">
      <dgm:prSet presAssocID="{7F2083F1-881E-44AB-A655-FD45EFE89730}" presName="spacer" presStyleCnt="0"/>
      <dgm:spPr/>
    </dgm:pt>
    <dgm:pt modelId="{CD6CA2DB-9BE1-4C00-AB44-CEF30E9D4C69}" type="pres">
      <dgm:prSet presAssocID="{B010152F-6867-4E60-8010-5335338843A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C35AE79-E579-410E-B368-FA74621B43CE}" type="pres">
      <dgm:prSet presAssocID="{48ED1AB8-DEEC-461A-9B7B-20C680178D92}" presName="spacer" presStyleCnt="0"/>
      <dgm:spPr/>
    </dgm:pt>
    <dgm:pt modelId="{2F51AFC0-DE1C-4FAA-8F2B-03D91CF38B22}" type="pres">
      <dgm:prSet presAssocID="{67BDA049-479E-4FB3-B3A8-20355394AFD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3A06A0A-F0B3-4A90-9645-722954450FCB}" type="presOf" srcId="{79590819-DFA4-45B3-A236-80DCB9B1F0A0}" destId="{89472605-86DD-4325-9C61-9C4CFBA67A50}" srcOrd="0" destOrd="0" presId="urn:microsoft.com/office/officeart/2005/8/layout/vList2"/>
    <dgm:cxn modelId="{4C61AB0A-746A-497D-9630-E62845612E80}" srcId="{79590819-DFA4-45B3-A236-80DCB9B1F0A0}" destId="{54B855F6-BD25-4DDD-AB4A-1158F713309E}" srcOrd="1" destOrd="0" parTransId="{1B6DEE0C-ACC3-4E6D-AF5F-F1A64A764275}" sibTransId="{0E8A1FF0-25CF-448B-884F-AB0D8EABDD24}"/>
    <dgm:cxn modelId="{587D6215-5EA7-47B7-BF34-E21E38B70140}" srcId="{79590819-DFA4-45B3-A236-80DCB9B1F0A0}" destId="{EC91500E-F9E3-41E6-AE7C-1C9338748B9D}" srcOrd="0" destOrd="0" parTransId="{BBD6F78C-2346-4A2D-B183-C291F16056EB}" sibTransId="{7A8BFA2F-DBB2-4A71-9E86-543D552DA29B}"/>
    <dgm:cxn modelId="{B5D6AE1F-23A8-4BDC-8AC8-2ACC388F42DC}" srcId="{79590819-DFA4-45B3-A236-80DCB9B1F0A0}" destId="{67BDA049-479E-4FB3-B3A8-20355394AFD3}" srcOrd="4" destOrd="0" parTransId="{11059A93-095E-44A6-995F-EBCE87068C5D}" sibTransId="{C929BE7A-91F8-43BF-B37D-D9BA06FE2CAB}"/>
    <dgm:cxn modelId="{8783DE34-236C-4F5A-B1AF-34A2ED4CA566}" type="presOf" srcId="{EC91500E-F9E3-41E6-AE7C-1C9338748B9D}" destId="{36D35A5E-E144-46A6-902F-24306E66DC87}" srcOrd="0" destOrd="0" presId="urn:microsoft.com/office/officeart/2005/8/layout/vList2"/>
    <dgm:cxn modelId="{A9EF125B-A982-4BD1-A7F1-4EFEE440DFFB}" type="presOf" srcId="{54B855F6-BD25-4DDD-AB4A-1158F713309E}" destId="{46A9F01A-ADCD-4F59-A90E-2B9844AE2B92}" srcOrd="0" destOrd="0" presId="urn:microsoft.com/office/officeart/2005/8/layout/vList2"/>
    <dgm:cxn modelId="{295E974D-25BE-4B7E-BD20-44497D7564B0}" srcId="{79590819-DFA4-45B3-A236-80DCB9B1F0A0}" destId="{A2AC9B9B-F935-4908-B23C-2D3F3A893159}" srcOrd="2" destOrd="0" parTransId="{16972746-630E-406A-BED5-951759223568}" sibTransId="{7F2083F1-881E-44AB-A655-FD45EFE89730}"/>
    <dgm:cxn modelId="{83B10250-8BFC-41BE-97A8-D4C73B40B565}" type="presOf" srcId="{67BDA049-479E-4FB3-B3A8-20355394AFD3}" destId="{2F51AFC0-DE1C-4FAA-8F2B-03D91CF38B22}" srcOrd="0" destOrd="0" presId="urn:microsoft.com/office/officeart/2005/8/layout/vList2"/>
    <dgm:cxn modelId="{22DD6E52-6795-4125-A969-0899C1A94663}" type="presOf" srcId="{B010152F-6867-4E60-8010-5335338843AA}" destId="{CD6CA2DB-9BE1-4C00-AB44-CEF30E9D4C69}" srcOrd="0" destOrd="0" presId="urn:microsoft.com/office/officeart/2005/8/layout/vList2"/>
    <dgm:cxn modelId="{82CD43B1-F33C-4890-ADB9-77EF4FC5E463}" srcId="{79590819-DFA4-45B3-A236-80DCB9B1F0A0}" destId="{B010152F-6867-4E60-8010-5335338843AA}" srcOrd="3" destOrd="0" parTransId="{A5C660B2-95C5-49C2-9164-0B207CB1362A}" sibTransId="{48ED1AB8-DEEC-461A-9B7B-20C680178D92}"/>
    <dgm:cxn modelId="{B110E0EB-A0B7-4EA3-80D8-DB0A735B2574}" type="presOf" srcId="{A2AC9B9B-F935-4908-B23C-2D3F3A893159}" destId="{982883D1-6DB2-45E4-8AB6-35AB8EAD1F49}" srcOrd="0" destOrd="0" presId="urn:microsoft.com/office/officeart/2005/8/layout/vList2"/>
    <dgm:cxn modelId="{91DD4A79-CBC8-4685-9156-33C4F5A20596}" type="presParOf" srcId="{89472605-86DD-4325-9C61-9C4CFBA67A50}" destId="{36D35A5E-E144-46A6-902F-24306E66DC87}" srcOrd="0" destOrd="0" presId="urn:microsoft.com/office/officeart/2005/8/layout/vList2"/>
    <dgm:cxn modelId="{4AA5E163-3A91-49D7-841D-2432FA3F31DF}" type="presParOf" srcId="{89472605-86DD-4325-9C61-9C4CFBA67A50}" destId="{587F9FC8-AD53-4876-BCA8-1E3665A0AE52}" srcOrd="1" destOrd="0" presId="urn:microsoft.com/office/officeart/2005/8/layout/vList2"/>
    <dgm:cxn modelId="{EE6C51E2-DBD1-4519-AEBD-CA6119B56403}" type="presParOf" srcId="{89472605-86DD-4325-9C61-9C4CFBA67A50}" destId="{46A9F01A-ADCD-4F59-A90E-2B9844AE2B92}" srcOrd="2" destOrd="0" presId="urn:microsoft.com/office/officeart/2005/8/layout/vList2"/>
    <dgm:cxn modelId="{C75D8121-1123-4783-9C9B-6F94459CE983}" type="presParOf" srcId="{89472605-86DD-4325-9C61-9C4CFBA67A50}" destId="{869DC111-0F7F-4B05-94F2-2A8E98FF42AA}" srcOrd="3" destOrd="0" presId="urn:microsoft.com/office/officeart/2005/8/layout/vList2"/>
    <dgm:cxn modelId="{18510DE9-8528-449E-9344-221C1806342B}" type="presParOf" srcId="{89472605-86DD-4325-9C61-9C4CFBA67A50}" destId="{982883D1-6DB2-45E4-8AB6-35AB8EAD1F49}" srcOrd="4" destOrd="0" presId="urn:microsoft.com/office/officeart/2005/8/layout/vList2"/>
    <dgm:cxn modelId="{1898DDC9-3DDA-40CB-8B11-F9C0802E853A}" type="presParOf" srcId="{89472605-86DD-4325-9C61-9C4CFBA67A50}" destId="{147EB303-CA8A-4D94-B2D8-547C7141DE12}" srcOrd="5" destOrd="0" presId="urn:microsoft.com/office/officeart/2005/8/layout/vList2"/>
    <dgm:cxn modelId="{7EFAE12E-FC88-4223-A0E7-1BD18504CED0}" type="presParOf" srcId="{89472605-86DD-4325-9C61-9C4CFBA67A50}" destId="{CD6CA2DB-9BE1-4C00-AB44-CEF30E9D4C69}" srcOrd="6" destOrd="0" presId="urn:microsoft.com/office/officeart/2005/8/layout/vList2"/>
    <dgm:cxn modelId="{5E730447-51A7-49A8-BB11-E4EB8D2E19E5}" type="presParOf" srcId="{89472605-86DD-4325-9C61-9C4CFBA67A50}" destId="{0C35AE79-E579-410E-B368-FA74621B43CE}" srcOrd="7" destOrd="0" presId="urn:microsoft.com/office/officeart/2005/8/layout/vList2"/>
    <dgm:cxn modelId="{772BBF33-EF7D-4F47-8595-E1D8E7EFAA27}" type="presParOf" srcId="{89472605-86DD-4325-9C61-9C4CFBA67A50}" destId="{2F51AFC0-DE1C-4FAA-8F2B-03D91CF38B2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BF4801-77FC-4F31-BCB6-AEA1661159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4804126-3AC3-4B0B-84A9-E97A46C52D6A}">
      <dgm:prSet/>
      <dgm:spPr/>
      <dgm:t>
        <a:bodyPr/>
        <a:lstStyle/>
        <a:p>
          <a:pPr>
            <a:lnSpc>
              <a:spcPct val="100000"/>
            </a:lnSpc>
          </a:pPr>
          <a:r>
            <a:rPr lang="fi-FI"/>
            <a:t>Main purpose to host Serverless webpages using AWS services</a:t>
          </a:r>
          <a:endParaRPr lang="en-US"/>
        </a:p>
      </dgm:t>
    </dgm:pt>
    <dgm:pt modelId="{2189351A-A437-481D-B706-E456240A8A56}" type="parTrans" cxnId="{9443094F-AC6D-4BAC-96B5-4DCA470CE624}">
      <dgm:prSet/>
      <dgm:spPr/>
      <dgm:t>
        <a:bodyPr/>
        <a:lstStyle/>
        <a:p>
          <a:endParaRPr lang="en-US"/>
        </a:p>
      </dgm:t>
    </dgm:pt>
    <dgm:pt modelId="{742D7BD4-68ED-4233-B1C3-881F53CC77A4}" type="sibTrans" cxnId="{9443094F-AC6D-4BAC-96B5-4DCA470CE624}">
      <dgm:prSet/>
      <dgm:spPr/>
      <dgm:t>
        <a:bodyPr/>
        <a:lstStyle/>
        <a:p>
          <a:endParaRPr lang="en-US"/>
        </a:p>
      </dgm:t>
    </dgm:pt>
    <dgm:pt modelId="{F5BCD564-C348-4F98-BD9B-85E191DAF122}">
      <dgm:prSet/>
      <dgm:spPr/>
      <dgm:t>
        <a:bodyPr/>
        <a:lstStyle/>
        <a:p>
          <a:pPr>
            <a:lnSpc>
              <a:spcPct val="100000"/>
            </a:lnSpc>
          </a:pPr>
          <a:r>
            <a:rPr lang="fi-FI" dirty="0"/>
            <a:t>Used main services of AWS: S3, EC2, Lambda, API gateway, CDN</a:t>
          </a:r>
          <a:endParaRPr lang="en-US" dirty="0"/>
        </a:p>
      </dgm:t>
    </dgm:pt>
    <dgm:pt modelId="{4E18FD6B-E212-47E0-BEDE-6A7E879EC74D}" type="parTrans" cxnId="{3EDB4AD9-9301-4DBC-80CA-293045721407}">
      <dgm:prSet/>
      <dgm:spPr/>
      <dgm:t>
        <a:bodyPr/>
        <a:lstStyle/>
        <a:p>
          <a:endParaRPr lang="en-US"/>
        </a:p>
      </dgm:t>
    </dgm:pt>
    <dgm:pt modelId="{9FB7D9B5-6F4A-4BD3-88AA-6FA216847CBE}" type="sibTrans" cxnId="{3EDB4AD9-9301-4DBC-80CA-293045721407}">
      <dgm:prSet/>
      <dgm:spPr/>
      <dgm:t>
        <a:bodyPr/>
        <a:lstStyle/>
        <a:p>
          <a:endParaRPr lang="en-US"/>
        </a:p>
      </dgm:t>
    </dgm:pt>
    <dgm:pt modelId="{DE30CE21-ED20-4486-90EA-5557A4750D7F}">
      <dgm:prSet/>
      <dgm:spPr/>
      <dgm:t>
        <a:bodyPr/>
        <a:lstStyle/>
        <a:p>
          <a:pPr>
            <a:lnSpc>
              <a:spcPct val="100000"/>
            </a:lnSpc>
          </a:pPr>
          <a:r>
            <a:rPr lang="fi-FI"/>
            <a:t>These are core services of high level services Security, Identity and Compliance and Compute</a:t>
          </a:r>
          <a:endParaRPr lang="en-US"/>
        </a:p>
      </dgm:t>
    </dgm:pt>
    <dgm:pt modelId="{5D981898-59FB-4EB6-96E1-57FBEF380276}" type="parTrans" cxnId="{2C1916C6-B572-483F-95BA-4141E1E4A420}">
      <dgm:prSet/>
      <dgm:spPr/>
      <dgm:t>
        <a:bodyPr/>
        <a:lstStyle/>
        <a:p>
          <a:endParaRPr lang="en-US"/>
        </a:p>
      </dgm:t>
    </dgm:pt>
    <dgm:pt modelId="{2C0D8F36-2232-4970-A0F9-CF89DFC6A856}" type="sibTrans" cxnId="{2C1916C6-B572-483F-95BA-4141E1E4A420}">
      <dgm:prSet/>
      <dgm:spPr/>
      <dgm:t>
        <a:bodyPr/>
        <a:lstStyle/>
        <a:p>
          <a:endParaRPr lang="en-US"/>
        </a:p>
      </dgm:t>
    </dgm:pt>
    <dgm:pt modelId="{3A049026-F890-40CE-AEEB-DF8EBB08B095}" type="pres">
      <dgm:prSet presAssocID="{D8BF4801-77FC-4F31-BCB6-AEA166115986}" presName="root" presStyleCnt="0">
        <dgm:presLayoutVars>
          <dgm:dir/>
          <dgm:resizeHandles val="exact"/>
        </dgm:presLayoutVars>
      </dgm:prSet>
      <dgm:spPr/>
    </dgm:pt>
    <dgm:pt modelId="{DF361622-8988-4BD8-A14B-FB409C977495}" type="pres">
      <dgm:prSet presAssocID="{E4804126-3AC3-4B0B-84A9-E97A46C52D6A}" presName="compNode" presStyleCnt="0"/>
      <dgm:spPr/>
    </dgm:pt>
    <dgm:pt modelId="{E3B3BD75-F154-4D54-9677-A9B2E3A7F20B}" type="pres">
      <dgm:prSet presAssocID="{E4804126-3AC3-4B0B-84A9-E97A46C52D6A}" presName="bgRect" presStyleLbl="bgShp" presStyleIdx="0" presStyleCnt="3"/>
      <dgm:spPr/>
    </dgm:pt>
    <dgm:pt modelId="{5C215A8D-14CE-4D25-83FE-633D9EC9349C}" type="pres">
      <dgm:prSet presAssocID="{E4804126-3AC3-4B0B-84A9-E97A46C52D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CCCFD0D-35AB-4A95-B1DC-207E0525CC84}" type="pres">
      <dgm:prSet presAssocID="{E4804126-3AC3-4B0B-84A9-E97A46C52D6A}" presName="spaceRect" presStyleCnt="0"/>
      <dgm:spPr/>
    </dgm:pt>
    <dgm:pt modelId="{F09C9B10-077D-44C2-B413-A5BF203E9155}" type="pres">
      <dgm:prSet presAssocID="{E4804126-3AC3-4B0B-84A9-E97A46C52D6A}" presName="parTx" presStyleLbl="revTx" presStyleIdx="0" presStyleCnt="3">
        <dgm:presLayoutVars>
          <dgm:chMax val="0"/>
          <dgm:chPref val="0"/>
        </dgm:presLayoutVars>
      </dgm:prSet>
      <dgm:spPr/>
    </dgm:pt>
    <dgm:pt modelId="{70CA3FF8-F588-4BF6-BD02-04B4CE47CFD0}" type="pres">
      <dgm:prSet presAssocID="{742D7BD4-68ED-4233-B1C3-881F53CC77A4}" presName="sibTrans" presStyleCnt="0"/>
      <dgm:spPr/>
    </dgm:pt>
    <dgm:pt modelId="{D707AA6E-FBB5-425A-9444-E3A04DBC9413}" type="pres">
      <dgm:prSet presAssocID="{F5BCD564-C348-4F98-BD9B-85E191DAF122}" presName="compNode" presStyleCnt="0"/>
      <dgm:spPr/>
    </dgm:pt>
    <dgm:pt modelId="{E7CDC45E-B721-4577-B21F-121EF83428E0}" type="pres">
      <dgm:prSet presAssocID="{F5BCD564-C348-4F98-BD9B-85E191DAF122}" presName="bgRect" presStyleLbl="bgShp" presStyleIdx="1" presStyleCnt="3"/>
      <dgm:spPr/>
    </dgm:pt>
    <dgm:pt modelId="{EC897544-7972-479E-8CA8-4BFD3DD3F09E}" type="pres">
      <dgm:prSet presAssocID="{F5BCD564-C348-4F98-BD9B-85E191DAF12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48BEEA1E-53B1-4D59-9783-4C6ECB0C63F0}" type="pres">
      <dgm:prSet presAssocID="{F5BCD564-C348-4F98-BD9B-85E191DAF122}" presName="spaceRect" presStyleCnt="0"/>
      <dgm:spPr/>
    </dgm:pt>
    <dgm:pt modelId="{1D6F9AC0-4A0F-4DB0-B35E-2D5FAB330D30}" type="pres">
      <dgm:prSet presAssocID="{F5BCD564-C348-4F98-BD9B-85E191DAF122}" presName="parTx" presStyleLbl="revTx" presStyleIdx="1" presStyleCnt="3">
        <dgm:presLayoutVars>
          <dgm:chMax val="0"/>
          <dgm:chPref val="0"/>
        </dgm:presLayoutVars>
      </dgm:prSet>
      <dgm:spPr/>
    </dgm:pt>
    <dgm:pt modelId="{D55469B9-BCC7-4C81-8703-065A81B202DC}" type="pres">
      <dgm:prSet presAssocID="{9FB7D9B5-6F4A-4BD3-88AA-6FA216847CBE}" presName="sibTrans" presStyleCnt="0"/>
      <dgm:spPr/>
    </dgm:pt>
    <dgm:pt modelId="{80A9B309-9519-4DBC-8E39-BC98A46576F1}" type="pres">
      <dgm:prSet presAssocID="{DE30CE21-ED20-4486-90EA-5557A4750D7F}" presName="compNode" presStyleCnt="0"/>
      <dgm:spPr/>
    </dgm:pt>
    <dgm:pt modelId="{97D815A3-4740-4D41-BE07-567107042AAB}" type="pres">
      <dgm:prSet presAssocID="{DE30CE21-ED20-4486-90EA-5557A4750D7F}" presName="bgRect" presStyleLbl="bgShp" presStyleIdx="2" presStyleCnt="3"/>
      <dgm:spPr/>
    </dgm:pt>
    <dgm:pt modelId="{C8F45CB6-DCF6-4C3C-BF9D-359FAB179B44}" type="pres">
      <dgm:prSet presAssocID="{DE30CE21-ED20-4486-90EA-5557A4750D7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2F396A9B-B820-4ED4-B577-9A579641786C}" type="pres">
      <dgm:prSet presAssocID="{DE30CE21-ED20-4486-90EA-5557A4750D7F}" presName="spaceRect" presStyleCnt="0"/>
      <dgm:spPr/>
    </dgm:pt>
    <dgm:pt modelId="{E7838968-F3F9-42C0-AF29-C5663ED89DB0}" type="pres">
      <dgm:prSet presAssocID="{DE30CE21-ED20-4486-90EA-5557A4750D7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146D85D-A76D-4440-829B-6AAC178B2DF1}" type="presOf" srcId="{D8BF4801-77FC-4F31-BCB6-AEA166115986}" destId="{3A049026-F890-40CE-AEEB-DF8EBB08B095}" srcOrd="0" destOrd="0" presId="urn:microsoft.com/office/officeart/2018/2/layout/IconVerticalSolidList"/>
    <dgm:cxn modelId="{064BAD48-2CFA-4075-AF8A-1425C3D8BB07}" type="presOf" srcId="{DE30CE21-ED20-4486-90EA-5557A4750D7F}" destId="{E7838968-F3F9-42C0-AF29-C5663ED89DB0}" srcOrd="0" destOrd="0" presId="urn:microsoft.com/office/officeart/2018/2/layout/IconVerticalSolidList"/>
    <dgm:cxn modelId="{9443094F-AC6D-4BAC-96B5-4DCA470CE624}" srcId="{D8BF4801-77FC-4F31-BCB6-AEA166115986}" destId="{E4804126-3AC3-4B0B-84A9-E97A46C52D6A}" srcOrd="0" destOrd="0" parTransId="{2189351A-A437-481D-B706-E456240A8A56}" sibTransId="{742D7BD4-68ED-4233-B1C3-881F53CC77A4}"/>
    <dgm:cxn modelId="{40A00A98-0780-4FE3-AC2A-A4BA12E1CC90}" type="presOf" srcId="{F5BCD564-C348-4F98-BD9B-85E191DAF122}" destId="{1D6F9AC0-4A0F-4DB0-B35E-2D5FAB330D30}" srcOrd="0" destOrd="0" presId="urn:microsoft.com/office/officeart/2018/2/layout/IconVerticalSolidList"/>
    <dgm:cxn modelId="{DE54E9AE-9680-44E8-9DA2-0BEEFF27E3D1}" type="presOf" srcId="{E4804126-3AC3-4B0B-84A9-E97A46C52D6A}" destId="{F09C9B10-077D-44C2-B413-A5BF203E9155}" srcOrd="0" destOrd="0" presId="urn:microsoft.com/office/officeart/2018/2/layout/IconVerticalSolidList"/>
    <dgm:cxn modelId="{2C1916C6-B572-483F-95BA-4141E1E4A420}" srcId="{D8BF4801-77FC-4F31-BCB6-AEA166115986}" destId="{DE30CE21-ED20-4486-90EA-5557A4750D7F}" srcOrd="2" destOrd="0" parTransId="{5D981898-59FB-4EB6-96E1-57FBEF380276}" sibTransId="{2C0D8F36-2232-4970-A0F9-CF89DFC6A856}"/>
    <dgm:cxn modelId="{3EDB4AD9-9301-4DBC-80CA-293045721407}" srcId="{D8BF4801-77FC-4F31-BCB6-AEA166115986}" destId="{F5BCD564-C348-4F98-BD9B-85E191DAF122}" srcOrd="1" destOrd="0" parTransId="{4E18FD6B-E212-47E0-BEDE-6A7E879EC74D}" sibTransId="{9FB7D9B5-6F4A-4BD3-88AA-6FA216847CBE}"/>
    <dgm:cxn modelId="{AE49A73E-C852-4877-8C01-0E2ABD89C08E}" type="presParOf" srcId="{3A049026-F890-40CE-AEEB-DF8EBB08B095}" destId="{DF361622-8988-4BD8-A14B-FB409C977495}" srcOrd="0" destOrd="0" presId="urn:microsoft.com/office/officeart/2018/2/layout/IconVerticalSolidList"/>
    <dgm:cxn modelId="{9F296CB1-EF44-4624-AEED-FD0A8826F709}" type="presParOf" srcId="{DF361622-8988-4BD8-A14B-FB409C977495}" destId="{E3B3BD75-F154-4D54-9677-A9B2E3A7F20B}" srcOrd="0" destOrd="0" presId="urn:microsoft.com/office/officeart/2018/2/layout/IconVerticalSolidList"/>
    <dgm:cxn modelId="{A612BEF5-A6D0-439D-A43A-9C57CE69EF2D}" type="presParOf" srcId="{DF361622-8988-4BD8-A14B-FB409C977495}" destId="{5C215A8D-14CE-4D25-83FE-633D9EC9349C}" srcOrd="1" destOrd="0" presId="urn:microsoft.com/office/officeart/2018/2/layout/IconVerticalSolidList"/>
    <dgm:cxn modelId="{49078E4D-A8A6-4FDB-BCAD-02B1EEFCD129}" type="presParOf" srcId="{DF361622-8988-4BD8-A14B-FB409C977495}" destId="{4CCCFD0D-35AB-4A95-B1DC-207E0525CC84}" srcOrd="2" destOrd="0" presId="urn:microsoft.com/office/officeart/2018/2/layout/IconVerticalSolidList"/>
    <dgm:cxn modelId="{73E81026-D982-43EA-8AD0-CD0E52169094}" type="presParOf" srcId="{DF361622-8988-4BD8-A14B-FB409C977495}" destId="{F09C9B10-077D-44C2-B413-A5BF203E9155}" srcOrd="3" destOrd="0" presId="urn:microsoft.com/office/officeart/2018/2/layout/IconVerticalSolidList"/>
    <dgm:cxn modelId="{76B5B7D9-A617-4880-A58D-6A8D68249806}" type="presParOf" srcId="{3A049026-F890-40CE-AEEB-DF8EBB08B095}" destId="{70CA3FF8-F588-4BF6-BD02-04B4CE47CFD0}" srcOrd="1" destOrd="0" presId="urn:microsoft.com/office/officeart/2018/2/layout/IconVerticalSolidList"/>
    <dgm:cxn modelId="{8478D34D-6F04-46F5-8B9F-F42C90FE0506}" type="presParOf" srcId="{3A049026-F890-40CE-AEEB-DF8EBB08B095}" destId="{D707AA6E-FBB5-425A-9444-E3A04DBC9413}" srcOrd="2" destOrd="0" presId="urn:microsoft.com/office/officeart/2018/2/layout/IconVerticalSolidList"/>
    <dgm:cxn modelId="{55EB63FD-1FF3-4D51-B356-D01E19C94CC9}" type="presParOf" srcId="{D707AA6E-FBB5-425A-9444-E3A04DBC9413}" destId="{E7CDC45E-B721-4577-B21F-121EF83428E0}" srcOrd="0" destOrd="0" presId="urn:microsoft.com/office/officeart/2018/2/layout/IconVerticalSolidList"/>
    <dgm:cxn modelId="{7A9FD7E3-FD88-463F-982C-A4149B47E543}" type="presParOf" srcId="{D707AA6E-FBB5-425A-9444-E3A04DBC9413}" destId="{EC897544-7972-479E-8CA8-4BFD3DD3F09E}" srcOrd="1" destOrd="0" presId="urn:microsoft.com/office/officeart/2018/2/layout/IconVerticalSolidList"/>
    <dgm:cxn modelId="{CD541D42-1352-4B7A-82EC-DFB15F69B8A8}" type="presParOf" srcId="{D707AA6E-FBB5-425A-9444-E3A04DBC9413}" destId="{48BEEA1E-53B1-4D59-9783-4C6ECB0C63F0}" srcOrd="2" destOrd="0" presId="urn:microsoft.com/office/officeart/2018/2/layout/IconVerticalSolidList"/>
    <dgm:cxn modelId="{6546572E-D8A7-4A8C-A76F-F49A7E5FC5A6}" type="presParOf" srcId="{D707AA6E-FBB5-425A-9444-E3A04DBC9413}" destId="{1D6F9AC0-4A0F-4DB0-B35E-2D5FAB330D30}" srcOrd="3" destOrd="0" presId="urn:microsoft.com/office/officeart/2018/2/layout/IconVerticalSolidList"/>
    <dgm:cxn modelId="{6E936635-6675-4710-A4AF-28DCB347CD7E}" type="presParOf" srcId="{3A049026-F890-40CE-AEEB-DF8EBB08B095}" destId="{D55469B9-BCC7-4C81-8703-065A81B202DC}" srcOrd="3" destOrd="0" presId="urn:microsoft.com/office/officeart/2018/2/layout/IconVerticalSolidList"/>
    <dgm:cxn modelId="{49C6F3EA-2D3A-4DA6-B564-6E9D97BC52D3}" type="presParOf" srcId="{3A049026-F890-40CE-AEEB-DF8EBB08B095}" destId="{80A9B309-9519-4DBC-8E39-BC98A46576F1}" srcOrd="4" destOrd="0" presId="urn:microsoft.com/office/officeart/2018/2/layout/IconVerticalSolidList"/>
    <dgm:cxn modelId="{19E898AF-0188-4574-92B4-E788D3ECE614}" type="presParOf" srcId="{80A9B309-9519-4DBC-8E39-BC98A46576F1}" destId="{97D815A3-4740-4D41-BE07-567107042AAB}" srcOrd="0" destOrd="0" presId="urn:microsoft.com/office/officeart/2018/2/layout/IconVerticalSolidList"/>
    <dgm:cxn modelId="{15C5002D-73FD-4E29-9C7B-DEA168FEB264}" type="presParOf" srcId="{80A9B309-9519-4DBC-8E39-BC98A46576F1}" destId="{C8F45CB6-DCF6-4C3C-BF9D-359FAB179B44}" srcOrd="1" destOrd="0" presId="urn:microsoft.com/office/officeart/2018/2/layout/IconVerticalSolidList"/>
    <dgm:cxn modelId="{9182926A-9AD0-429F-BA34-C1913E2A13CC}" type="presParOf" srcId="{80A9B309-9519-4DBC-8E39-BC98A46576F1}" destId="{2F396A9B-B820-4ED4-B577-9A579641786C}" srcOrd="2" destOrd="0" presId="urn:microsoft.com/office/officeart/2018/2/layout/IconVerticalSolidList"/>
    <dgm:cxn modelId="{9894D327-8868-402C-9D8B-CCED3BF1FD3A}" type="presParOf" srcId="{80A9B309-9519-4DBC-8E39-BC98A46576F1}" destId="{E7838968-F3F9-42C0-AF29-C5663ED89DB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61E0AC-700D-4A18-92D0-DB250432C9B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</dgm:pt>
    <dgm:pt modelId="{C2E727C9-9585-4DB5-B385-BF4D6B7D11AC}">
      <dgm:prSet phldrT="[Text]"/>
      <dgm:spPr/>
      <dgm:t>
        <a:bodyPr/>
        <a:lstStyle/>
        <a:p>
          <a:r>
            <a:rPr lang="fi-FI" dirty="0"/>
            <a:t>2003-First paper on Amazon Internal Architecture Presented</a:t>
          </a:r>
          <a:endParaRPr lang="en-US" dirty="0"/>
        </a:p>
      </dgm:t>
    </dgm:pt>
    <dgm:pt modelId="{1ECE7879-EE1F-4BC2-BBFA-740E766DE5E2}" type="parTrans" cxnId="{1B040149-A3FD-4AC4-B702-B60A80E9A9DC}">
      <dgm:prSet/>
      <dgm:spPr/>
      <dgm:t>
        <a:bodyPr/>
        <a:lstStyle/>
        <a:p>
          <a:endParaRPr lang="en-US"/>
        </a:p>
      </dgm:t>
    </dgm:pt>
    <dgm:pt modelId="{801495FD-1A0F-40CC-A6C2-2E9B41BDE4F9}" type="sibTrans" cxnId="{1B040149-A3FD-4AC4-B702-B60A80E9A9DC}">
      <dgm:prSet/>
      <dgm:spPr/>
      <dgm:t>
        <a:bodyPr/>
        <a:lstStyle/>
        <a:p>
          <a:endParaRPr lang="en-US"/>
        </a:p>
      </dgm:t>
    </dgm:pt>
    <dgm:pt modelId="{F537CC18-E3FF-429B-A4A9-13DE8052AAD0}">
      <dgm:prSet phldrT="[Text]"/>
      <dgm:spPr/>
      <dgm:t>
        <a:bodyPr/>
        <a:lstStyle/>
        <a:p>
          <a:r>
            <a:rPr lang="fi-FI" dirty="0"/>
            <a:t>2006-AWS officially launced targeting Silicon Valley startups</a:t>
          </a:r>
          <a:endParaRPr lang="en-US" dirty="0"/>
        </a:p>
      </dgm:t>
    </dgm:pt>
    <dgm:pt modelId="{29F74979-8C14-4094-8D56-60CF9C0F6D5F}" type="parTrans" cxnId="{38582D49-BC78-454C-9C9E-EBE9474B0851}">
      <dgm:prSet/>
      <dgm:spPr/>
      <dgm:t>
        <a:bodyPr/>
        <a:lstStyle/>
        <a:p>
          <a:endParaRPr lang="en-US"/>
        </a:p>
      </dgm:t>
    </dgm:pt>
    <dgm:pt modelId="{610BF86B-4A4F-4374-987D-A2CB365F8465}" type="sibTrans" cxnId="{38582D49-BC78-454C-9C9E-EBE9474B0851}">
      <dgm:prSet/>
      <dgm:spPr/>
      <dgm:t>
        <a:bodyPr/>
        <a:lstStyle/>
        <a:p>
          <a:endParaRPr lang="en-US"/>
        </a:p>
      </dgm:t>
    </dgm:pt>
    <dgm:pt modelId="{7B4E5C95-E4E2-45DE-9DEE-51AC05317238}">
      <dgm:prSet phldrT="[Text]"/>
      <dgm:spPr/>
      <dgm:t>
        <a:bodyPr/>
        <a:lstStyle/>
        <a:p>
          <a:r>
            <a:rPr lang="fi-FI" dirty="0"/>
            <a:t>2010-Amazon.com moved to AWS</a:t>
          </a:r>
          <a:endParaRPr lang="en-US" dirty="0"/>
        </a:p>
      </dgm:t>
    </dgm:pt>
    <dgm:pt modelId="{B0008756-6B3F-4746-912E-FA128F802FFE}" type="parTrans" cxnId="{571ADD90-933E-4FC7-A4D5-6F16D96CE1BE}">
      <dgm:prSet/>
      <dgm:spPr/>
      <dgm:t>
        <a:bodyPr/>
        <a:lstStyle/>
        <a:p>
          <a:endParaRPr lang="en-US"/>
        </a:p>
      </dgm:t>
    </dgm:pt>
    <dgm:pt modelId="{2B7F5955-8CD2-4140-9BA1-77FFBB3DE21F}" type="sibTrans" cxnId="{571ADD90-933E-4FC7-A4D5-6F16D96CE1BE}">
      <dgm:prSet/>
      <dgm:spPr/>
      <dgm:t>
        <a:bodyPr/>
        <a:lstStyle/>
        <a:p>
          <a:endParaRPr lang="en-US"/>
        </a:p>
      </dgm:t>
    </dgm:pt>
    <dgm:pt modelId="{A956AD30-F4E2-407B-B0ED-E7E4614BF24C}">
      <dgm:prSet phldrT="[Text]"/>
      <dgm:spPr/>
      <dgm:t>
        <a:bodyPr/>
        <a:lstStyle/>
        <a:p>
          <a:r>
            <a:rPr lang="fi-FI" dirty="0"/>
            <a:t>2004-SQS a messaging service launched as first AWS service</a:t>
          </a:r>
          <a:endParaRPr lang="en-US" dirty="0"/>
        </a:p>
      </dgm:t>
    </dgm:pt>
    <dgm:pt modelId="{0A1A44F4-7AE0-4365-912C-4A3D2916D814}" type="parTrans" cxnId="{9683DED1-8614-4C79-BD82-33D1724D1719}">
      <dgm:prSet/>
      <dgm:spPr/>
      <dgm:t>
        <a:bodyPr/>
        <a:lstStyle/>
        <a:p>
          <a:endParaRPr lang="en-US"/>
        </a:p>
      </dgm:t>
    </dgm:pt>
    <dgm:pt modelId="{9864D322-A299-4677-B0EF-559A9B69E63D}" type="sibTrans" cxnId="{9683DED1-8614-4C79-BD82-33D1724D1719}">
      <dgm:prSet/>
      <dgm:spPr/>
      <dgm:t>
        <a:bodyPr/>
        <a:lstStyle/>
        <a:p>
          <a:endParaRPr lang="en-US"/>
        </a:p>
      </dgm:t>
    </dgm:pt>
    <dgm:pt modelId="{D8A7AC49-B35B-4D85-95B1-A5409113E589}">
      <dgm:prSet phldrT="[Text]"/>
      <dgm:spPr/>
      <dgm:t>
        <a:bodyPr/>
        <a:lstStyle/>
        <a:p>
          <a:r>
            <a:rPr lang="fi-FI" dirty="0"/>
            <a:t>2007-Gained 180,000 developers to platform</a:t>
          </a:r>
          <a:endParaRPr lang="en-US" dirty="0"/>
        </a:p>
      </dgm:t>
    </dgm:pt>
    <dgm:pt modelId="{B1C5F836-F8ED-4A33-8C31-E9C5E1965702}" type="parTrans" cxnId="{4E6141D1-C7C9-4EBB-9ACD-E8BCC54B6DF4}">
      <dgm:prSet/>
      <dgm:spPr/>
      <dgm:t>
        <a:bodyPr/>
        <a:lstStyle/>
        <a:p>
          <a:endParaRPr lang="en-US"/>
        </a:p>
      </dgm:t>
    </dgm:pt>
    <dgm:pt modelId="{6D9A1785-9FD9-4358-A766-31B35A24A114}" type="sibTrans" cxnId="{4E6141D1-C7C9-4EBB-9ACD-E8BCC54B6DF4}">
      <dgm:prSet/>
      <dgm:spPr/>
      <dgm:t>
        <a:bodyPr/>
        <a:lstStyle/>
        <a:p>
          <a:endParaRPr lang="en-US"/>
        </a:p>
      </dgm:t>
    </dgm:pt>
    <dgm:pt modelId="{668749CF-D67E-4274-847F-2531CF72E53E}">
      <dgm:prSet phldrT="[Text]"/>
      <dgm:spPr/>
      <dgm:t>
        <a:bodyPr/>
        <a:lstStyle/>
        <a:p>
          <a:r>
            <a:rPr lang="fi-FI" dirty="0"/>
            <a:t>2012-First re-invent conference</a:t>
          </a:r>
          <a:endParaRPr lang="en-US" dirty="0"/>
        </a:p>
      </dgm:t>
    </dgm:pt>
    <dgm:pt modelId="{F7FBD3FA-E99D-4041-81DE-58693B3953C6}" type="parTrans" cxnId="{EE6CC331-4B75-4A41-A5FB-71576A69AEE4}">
      <dgm:prSet/>
      <dgm:spPr/>
      <dgm:t>
        <a:bodyPr/>
        <a:lstStyle/>
        <a:p>
          <a:endParaRPr lang="en-US"/>
        </a:p>
      </dgm:t>
    </dgm:pt>
    <dgm:pt modelId="{0DF2CAA2-3442-4224-B70E-B324715E2265}" type="sibTrans" cxnId="{EE6CC331-4B75-4A41-A5FB-71576A69AEE4}">
      <dgm:prSet/>
      <dgm:spPr/>
      <dgm:t>
        <a:bodyPr/>
        <a:lstStyle/>
        <a:p>
          <a:endParaRPr lang="en-US"/>
        </a:p>
      </dgm:t>
    </dgm:pt>
    <dgm:pt modelId="{AC09C531-6EA5-40FB-9214-5C1204FBCC57}">
      <dgm:prSet phldrT="[Text]"/>
      <dgm:spPr/>
      <dgm:t>
        <a:bodyPr/>
        <a:lstStyle/>
        <a:p>
          <a:r>
            <a:rPr lang="fi-FI" dirty="0"/>
            <a:t>2013-Certifications Launched to generate Certified people for businesses using AWS</a:t>
          </a:r>
          <a:endParaRPr lang="en-US" dirty="0"/>
        </a:p>
      </dgm:t>
    </dgm:pt>
    <dgm:pt modelId="{7B2A408F-D916-44C2-873F-13191F90A47D}" type="parTrans" cxnId="{F243CA81-523A-4A4D-8C68-6BF1C27AD97D}">
      <dgm:prSet/>
      <dgm:spPr/>
      <dgm:t>
        <a:bodyPr/>
        <a:lstStyle/>
        <a:p>
          <a:endParaRPr lang="en-US"/>
        </a:p>
      </dgm:t>
    </dgm:pt>
    <dgm:pt modelId="{2D7665D4-8FF3-4F30-81E1-FCC2EE7AA90C}" type="sibTrans" cxnId="{F243CA81-523A-4A4D-8C68-6BF1C27AD97D}">
      <dgm:prSet/>
      <dgm:spPr/>
      <dgm:t>
        <a:bodyPr/>
        <a:lstStyle/>
        <a:p>
          <a:endParaRPr lang="en-US"/>
        </a:p>
      </dgm:t>
    </dgm:pt>
    <dgm:pt modelId="{2C8A2AC7-EC37-43D6-9365-D17549E49544}">
      <dgm:prSet phldrT="[Text]"/>
      <dgm:spPr/>
      <dgm:t>
        <a:bodyPr/>
        <a:lstStyle/>
        <a:p>
          <a:r>
            <a:rPr lang="fi-FI" dirty="0"/>
            <a:t>2015-Breaked revenue to $6 billion USD</a:t>
          </a:r>
          <a:endParaRPr lang="en-US" dirty="0"/>
        </a:p>
      </dgm:t>
    </dgm:pt>
    <dgm:pt modelId="{D9798A75-9C49-43D9-A375-0EE14343D403}" type="parTrans" cxnId="{B770C0FD-8043-4DC2-8C58-25B54041EC87}">
      <dgm:prSet/>
      <dgm:spPr/>
      <dgm:t>
        <a:bodyPr/>
        <a:lstStyle/>
        <a:p>
          <a:endParaRPr lang="en-US"/>
        </a:p>
      </dgm:t>
    </dgm:pt>
    <dgm:pt modelId="{7B170F56-1507-4D4A-9563-B08C338AB182}" type="sibTrans" cxnId="{B770C0FD-8043-4DC2-8C58-25B54041EC87}">
      <dgm:prSet/>
      <dgm:spPr/>
      <dgm:t>
        <a:bodyPr/>
        <a:lstStyle/>
        <a:p>
          <a:endParaRPr lang="en-US"/>
        </a:p>
      </dgm:t>
    </dgm:pt>
    <dgm:pt modelId="{5BF94469-E31A-4B4E-BE59-7B2C95BF4964}">
      <dgm:prSet phldrT="[Text]"/>
      <dgm:spPr/>
      <dgm:t>
        <a:bodyPr/>
        <a:lstStyle/>
        <a:p>
          <a:r>
            <a:rPr lang="fi-FI" dirty="0"/>
            <a:t>2017-Launched AI Services</a:t>
          </a:r>
          <a:endParaRPr lang="en-US" dirty="0"/>
        </a:p>
      </dgm:t>
    </dgm:pt>
    <dgm:pt modelId="{06A6C9C2-1B9B-4ECC-8852-7B2D4E873EDF}" type="parTrans" cxnId="{FD4F1852-7D5C-4033-8A30-F1FE130602E0}">
      <dgm:prSet/>
      <dgm:spPr/>
      <dgm:t>
        <a:bodyPr/>
        <a:lstStyle/>
        <a:p>
          <a:endParaRPr lang="en-US"/>
        </a:p>
      </dgm:t>
    </dgm:pt>
    <dgm:pt modelId="{7BDBD955-F864-49F3-B352-F6F21453F910}" type="sibTrans" cxnId="{FD4F1852-7D5C-4033-8A30-F1FE130602E0}">
      <dgm:prSet/>
      <dgm:spPr/>
      <dgm:t>
        <a:bodyPr/>
        <a:lstStyle/>
        <a:p>
          <a:endParaRPr lang="en-US"/>
        </a:p>
      </dgm:t>
    </dgm:pt>
    <dgm:pt modelId="{B2A8BD2F-3427-492E-83E5-B3BC032BC768}">
      <dgm:prSet phldrT="[Text]"/>
      <dgm:spPr/>
      <dgm:t>
        <a:bodyPr/>
        <a:lstStyle/>
        <a:p>
          <a:r>
            <a:rPr lang="fi-FI" dirty="0"/>
            <a:t>2018-Launced Machines learning services</a:t>
          </a:r>
          <a:endParaRPr lang="en-US" dirty="0"/>
        </a:p>
      </dgm:t>
    </dgm:pt>
    <dgm:pt modelId="{97B8DF77-4A0E-4A7C-9916-5DC151B4589A}" type="parTrans" cxnId="{E840FB0E-0E83-47F6-A42C-A19DC6D25557}">
      <dgm:prSet/>
      <dgm:spPr/>
      <dgm:t>
        <a:bodyPr/>
        <a:lstStyle/>
        <a:p>
          <a:endParaRPr lang="en-US"/>
        </a:p>
      </dgm:t>
    </dgm:pt>
    <dgm:pt modelId="{E834FB20-E822-4B69-A097-8B692CCD8400}" type="sibTrans" cxnId="{E840FB0E-0E83-47F6-A42C-A19DC6D25557}">
      <dgm:prSet/>
      <dgm:spPr/>
      <dgm:t>
        <a:bodyPr/>
        <a:lstStyle/>
        <a:p>
          <a:endParaRPr lang="en-US"/>
        </a:p>
      </dgm:t>
    </dgm:pt>
    <dgm:pt modelId="{5808023D-5B42-40E6-8F84-8F8AF5155B2D}">
      <dgm:prSet phldrT="[Text]"/>
      <dgm:spPr/>
      <dgm:t>
        <a:bodyPr/>
        <a:lstStyle/>
        <a:p>
          <a:r>
            <a:rPr lang="fi-FI" dirty="0"/>
            <a:t>2019-Alexa beta services is launced</a:t>
          </a:r>
          <a:endParaRPr lang="en-US" dirty="0"/>
        </a:p>
      </dgm:t>
    </dgm:pt>
    <dgm:pt modelId="{9FE318C8-B4A5-449B-B62F-95D2CC3E6A4F}" type="parTrans" cxnId="{3BE38623-9079-44A2-837C-255342A9E919}">
      <dgm:prSet/>
      <dgm:spPr/>
      <dgm:t>
        <a:bodyPr/>
        <a:lstStyle/>
        <a:p>
          <a:endParaRPr lang="en-US"/>
        </a:p>
      </dgm:t>
    </dgm:pt>
    <dgm:pt modelId="{46ADAF10-D22D-4751-B359-91C701073E7B}" type="sibTrans" cxnId="{3BE38623-9079-44A2-837C-255342A9E919}">
      <dgm:prSet/>
      <dgm:spPr/>
      <dgm:t>
        <a:bodyPr/>
        <a:lstStyle/>
        <a:p>
          <a:endParaRPr lang="en-US"/>
        </a:p>
      </dgm:t>
    </dgm:pt>
    <dgm:pt modelId="{3CF652D2-3B4F-4899-8EBC-638630C28CEE}" type="pres">
      <dgm:prSet presAssocID="{8B61E0AC-700D-4A18-92D0-DB250432C9BD}" presName="linear" presStyleCnt="0">
        <dgm:presLayoutVars>
          <dgm:animLvl val="lvl"/>
          <dgm:resizeHandles val="exact"/>
        </dgm:presLayoutVars>
      </dgm:prSet>
      <dgm:spPr/>
    </dgm:pt>
    <dgm:pt modelId="{DFBD3E51-5E62-4B87-874C-E33B254509E8}" type="pres">
      <dgm:prSet presAssocID="{C2E727C9-9585-4DB5-B385-BF4D6B7D11AC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8263A77B-2A7A-4BCF-9385-2A5FD0E373C6}" type="pres">
      <dgm:prSet presAssocID="{801495FD-1A0F-40CC-A6C2-2E9B41BDE4F9}" presName="spacer" presStyleCnt="0"/>
      <dgm:spPr/>
    </dgm:pt>
    <dgm:pt modelId="{2D5A685A-5C59-4396-8DA3-09587BFAA892}" type="pres">
      <dgm:prSet presAssocID="{A956AD30-F4E2-407B-B0ED-E7E4614BF24C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C0A3EF57-BA8B-42A3-BB7C-51D7B35A44F2}" type="pres">
      <dgm:prSet presAssocID="{9864D322-A299-4677-B0EF-559A9B69E63D}" presName="spacer" presStyleCnt="0"/>
      <dgm:spPr/>
    </dgm:pt>
    <dgm:pt modelId="{9FDE5F8F-1AEE-4D2C-8D4D-6381C314CBC3}" type="pres">
      <dgm:prSet presAssocID="{F537CC18-E3FF-429B-A4A9-13DE8052AAD0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4011B295-2143-48E0-87B5-76ACB50AAA3C}" type="pres">
      <dgm:prSet presAssocID="{610BF86B-4A4F-4374-987D-A2CB365F8465}" presName="spacer" presStyleCnt="0"/>
      <dgm:spPr/>
    </dgm:pt>
    <dgm:pt modelId="{EECBA9EA-3942-4641-BAA4-2E9DA187CFE3}" type="pres">
      <dgm:prSet presAssocID="{D8A7AC49-B35B-4D85-95B1-A5409113E589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F641289C-3BCB-4A51-AA33-AA0E64F3638B}" type="pres">
      <dgm:prSet presAssocID="{6D9A1785-9FD9-4358-A766-31B35A24A114}" presName="spacer" presStyleCnt="0"/>
      <dgm:spPr/>
    </dgm:pt>
    <dgm:pt modelId="{BCBE4B59-33E6-4F8B-AA70-44A157B0E2F3}" type="pres">
      <dgm:prSet presAssocID="{7B4E5C95-E4E2-45DE-9DEE-51AC05317238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B487512D-18A9-4855-8651-068BCDE4715E}" type="pres">
      <dgm:prSet presAssocID="{2B7F5955-8CD2-4140-9BA1-77FFBB3DE21F}" presName="spacer" presStyleCnt="0"/>
      <dgm:spPr/>
    </dgm:pt>
    <dgm:pt modelId="{27ED2E9B-F2E2-4D48-BD5A-BD5778E6DACC}" type="pres">
      <dgm:prSet presAssocID="{668749CF-D67E-4274-847F-2531CF72E53E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B1B7C89B-AB23-4157-BFE5-DFAEAACCFE2F}" type="pres">
      <dgm:prSet presAssocID="{0DF2CAA2-3442-4224-B70E-B324715E2265}" presName="spacer" presStyleCnt="0"/>
      <dgm:spPr/>
    </dgm:pt>
    <dgm:pt modelId="{0C733A7D-8211-4849-9CFB-AD9F0ED87574}" type="pres">
      <dgm:prSet presAssocID="{AC09C531-6EA5-40FB-9214-5C1204FBCC57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97FA518C-E992-42FB-8889-428DE424C34A}" type="pres">
      <dgm:prSet presAssocID="{2D7665D4-8FF3-4F30-81E1-FCC2EE7AA90C}" presName="spacer" presStyleCnt="0"/>
      <dgm:spPr/>
    </dgm:pt>
    <dgm:pt modelId="{FEA95AC4-4A37-41D7-A45F-B0206CF4B80B}" type="pres">
      <dgm:prSet presAssocID="{2C8A2AC7-EC37-43D6-9365-D17549E49544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6FA5DD17-EB1A-4D48-8719-5B091F6C64D9}" type="pres">
      <dgm:prSet presAssocID="{7B170F56-1507-4D4A-9563-B08C338AB182}" presName="spacer" presStyleCnt="0"/>
      <dgm:spPr/>
    </dgm:pt>
    <dgm:pt modelId="{AED4540B-9BA5-448F-9838-86DE22692B4D}" type="pres">
      <dgm:prSet presAssocID="{5BF94469-E31A-4B4E-BE59-7B2C95BF4964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B329B562-E58D-4E76-BF0F-77B4F0AF6DB6}" type="pres">
      <dgm:prSet presAssocID="{7BDBD955-F864-49F3-B352-F6F21453F910}" presName="spacer" presStyleCnt="0"/>
      <dgm:spPr/>
    </dgm:pt>
    <dgm:pt modelId="{73E4E85C-3E27-47CD-A8C5-BD32F3C45FAB}" type="pres">
      <dgm:prSet presAssocID="{B2A8BD2F-3427-492E-83E5-B3BC032BC768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59204237-46D8-4199-AE61-DBF94E66C0D4}" type="pres">
      <dgm:prSet presAssocID="{E834FB20-E822-4B69-A097-8B692CCD8400}" presName="spacer" presStyleCnt="0"/>
      <dgm:spPr/>
    </dgm:pt>
    <dgm:pt modelId="{C343E78B-4588-4F17-B4C6-583FE1EA9036}" type="pres">
      <dgm:prSet presAssocID="{5808023D-5B42-40E6-8F84-8F8AF5155B2D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B0C27708-C840-4821-A916-CC1834814D54}" type="presOf" srcId="{D8A7AC49-B35B-4D85-95B1-A5409113E589}" destId="{EECBA9EA-3942-4641-BAA4-2E9DA187CFE3}" srcOrd="0" destOrd="0" presId="urn:microsoft.com/office/officeart/2005/8/layout/vList2"/>
    <dgm:cxn modelId="{5031980E-69FA-4FEC-B772-C1B686F28727}" type="presOf" srcId="{B2A8BD2F-3427-492E-83E5-B3BC032BC768}" destId="{73E4E85C-3E27-47CD-A8C5-BD32F3C45FAB}" srcOrd="0" destOrd="0" presId="urn:microsoft.com/office/officeart/2005/8/layout/vList2"/>
    <dgm:cxn modelId="{E840FB0E-0E83-47F6-A42C-A19DC6D25557}" srcId="{8B61E0AC-700D-4A18-92D0-DB250432C9BD}" destId="{B2A8BD2F-3427-492E-83E5-B3BC032BC768}" srcOrd="9" destOrd="0" parTransId="{97B8DF77-4A0E-4A7C-9916-5DC151B4589A}" sibTransId="{E834FB20-E822-4B69-A097-8B692CCD8400}"/>
    <dgm:cxn modelId="{397C5413-4F6C-4603-B26B-6850C039A269}" type="presOf" srcId="{A956AD30-F4E2-407B-B0ED-E7E4614BF24C}" destId="{2D5A685A-5C59-4396-8DA3-09587BFAA892}" srcOrd="0" destOrd="0" presId="urn:microsoft.com/office/officeart/2005/8/layout/vList2"/>
    <dgm:cxn modelId="{8C1ADB17-FE16-400A-A02F-4D9DA39C64C3}" type="presOf" srcId="{7B4E5C95-E4E2-45DE-9DEE-51AC05317238}" destId="{BCBE4B59-33E6-4F8B-AA70-44A157B0E2F3}" srcOrd="0" destOrd="0" presId="urn:microsoft.com/office/officeart/2005/8/layout/vList2"/>
    <dgm:cxn modelId="{3BE38623-9079-44A2-837C-255342A9E919}" srcId="{8B61E0AC-700D-4A18-92D0-DB250432C9BD}" destId="{5808023D-5B42-40E6-8F84-8F8AF5155B2D}" srcOrd="10" destOrd="0" parTransId="{9FE318C8-B4A5-449B-B62F-95D2CC3E6A4F}" sibTransId="{46ADAF10-D22D-4751-B359-91C701073E7B}"/>
    <dgm:cxn modelId="{2CD80E2D-6321-485A-B5EC-8850F198C674}" type="presOf" srcId="{F537CC18-E3FF-429B-A4A9-13DE8052AAD0}" destId="{9FDE5F8F-1AEE-4D2C-8D4D-6381C314CBC3}" srcOrd="0" destOrd="0" presId="urn:microsoft.com/office/officeart/2005/8/layout/vList2"/>
    <dgm:cxn modelId="{A2133030-9DBD-4232-B595-6C5344AD822F}" type="presOf" srcId="{5808023D-5B42-40E6-8F84-8F8AF5155B2D}" destId="{C343E78B-4588-4F17-B4C6-583FE1EA9036}" srcOrd="0" destOrd="0" presId="urn:microsoft.com/office/officeart/2005/8/layout/vList2"/>
    <dgm:cxn modelId="{EE6CC331-4B75-4A41-A5FB-71576A69AEE4}" srcId="{8B61E0AC-700D-4A18-92D0-DB250432C9BD}" destId="{668749CF-D67E-4274-847F-2531CF72E53E}" srcOrd="5" destOrd="0" parTransId="{F7FBD3FA-E99D-4041-81DE-58693B3953C6}" sibTransId="{0DF2CAA2-3442-4224-B70E-B324715E2265}"/>
    <dgm:cxn modelId="{FAE26C3B-C732-4CCD-A37A-C6FBA8BDAC1E}" type="presOf" srcId="{2C8A2AC7-EC37-43D6-9365-D17549E49544}" destId="{FEA95AC4-4A37-41D7-A45F-B0206CF4B80B}" srcOrd="0" destOrd="0" presId="urn:microsoft.com/office/officeart/2005/8/layout/vList2"/>
    <dgm:cxn modelId="{1B040149-A3FD-4AC4-B702-B60A80E9A9DC}" srcId="{8B61E0AC-700D-4A18-92D0-DB250432C9BD}" destId="{C2E727C9-9585-4DB5-B385-BF4D6B7D11AC}" srcOrd="0" destOrd="0" parTransId="{1ECE7879-EE1F-4BC2-BBFA-740E766DE5E2}" sibTransId="{801495FD-1A0F-40CC-A6C2-2E9B41BDE4F9}"/>
    <dgm:cxn modelId="{38582D49-BC78-454C-9C9E-EBE9474B0851}" srcId="{8B61E0AC-700D-4A18-92D0-DB250432C9BD}" destId="{F537CC18-E3FF-429B-A4A9-13DE8052AAD0}" srcOrd="2" destOrd="0" parTransId="{29F74979-8C14-4094-8D56-60CF9C0F6D5F}" sibTransId="{610BF86B-4A4F-4374-987D-A2CB365F8465}"/>
    <dgm:cxn modelId="{FD4F1852-7D5C-4033-8A30-F1FE130602E0}" srcId="{8B61E0AC-700D-4A18-92D0-DB250432C9BD}" destId="{5BF94469-E31A-4B4E-BE59-7B2C95BF4964}" srcOrd="8" destOrd="0" parTransId="{06A6C9C2-1B9B-4ECC-8852-7B2D4E873EDF}" sibTransId="{7BDBD955-F864-49F3-B352-F6F21453F910}"/>
    <dgm:cxn modelId="{F243CA81-523A-4A4D-8C68-6BF1C27AD97D}" srcId="{8B61E0AC-700D-4A18-92D0-DB250432C9BD}" destId="{AC09C531-6EA5-40FB-9214-5C1204FBCC57}" srcOrd="6" destOrd="0" parTransId="{7B2A408F-D916-44C2-873F-13191F90A47D}" sibTransId="{2D7665D4-8FF3-4F30-81E1-FCC2EE7AA90C}"/>
    <dgm:cxn modelId="{A5E69485-6FB0-4AB3-995E-1BBB05987058}" type="presOf" srcId="{5BF94469-E31A-4B4E-BE59-7B2C95BF4964}" destId="{AED4540B-9BA5-448F-9838-86DE22692B4D}" srcOrd="0" destOrd="0" presId="urn:microsoft.com/office/officeart/2005/8/layout/vList2"/>
    <dgm:cxn modelId="{571ADD90-933E-4FC7-A4D5-6F16D96CE1BE}" srcId="{8B61E0AC-700D-4A18-92D0-DB250432C9BD}" destId="{7B4E5C95-E4E2-45DE-9DEE-51AC05317238}" srcOrd="4" destOrd="0" parTransId="{B0008756-6B3F-4746-912E-FA128F802FFE}" sibTransId="{2B7F5955-8CD2-4140-9BA1-77FFBB3DE21F}"/>
    <dgm:cxn modelId="{094B51AE-875F-4ECC-8083-C5167F91200F}" type="presOf" srcId="{AC09C531-6EA5-40FB-9214-5C1204FBCC57}" destId="{0C733A7D-8211-4849-9CFB-AD9F0ED87574}" srcOrd="0" destOrd="0" presId="urn:microsoft.com/office/officeart/2005/8/layout/vList2"/>
    <dgm:cxn modelId="{4E6141D1-C7C9-4EBB-9ACD-E8BCC54B6DF4}" srcId="{8B61E0AC-700D-4A18-92D0-DB250432C9BD}" destId="{D8A7AC49-B35B-4D85-95B1-A5409113E589}" srcOrd="3" destOrd="0" parTransId="{B1C5F836-F8ED-4A33-8C31-E9C5E1965702}" sibTransId="{6D9A1785-9FD9-4358-A766-31B35A24A114}"/>
    <dgm:cxn modelId="{9683DED1-8614-4C79-BD82-33D1724D1719}" srcId="{8B61E0AC-700D-4A18-92D0-DB250432C9BD}" destId="{A956AD30-F4E2-407B-B0ED-E7E4614BF24C}" srcOrd="1" destOrd="0" parTransId="{0A1A44F4-7AE0-4365-912C-4A3D2916D814}" sibTransId="{9864D322-A299-4677-B0EF-559A9B69E63D}"/>
    <dgm:cxn modelId="{553F03E6-E337-4232-95DB-EF1DCCCD77E8}" type="presOf" srcId="{C2E727C9-9585-4DB5-B385-BF4D6B7D11AC}" destId="{DFBD3E51-5E62-4B87-874C-E33B254509E8}" srcOrd="0" destOrd="0" presId="urn:microsoft.com/office/officeart/2005/8/layout/vList2"/>
    <dgm:cxn modelId="{AEA06BEC-B34D-40E2-88DF-EA84087A81E5}" type="presOf" srcId="{668749CF-D67E-4274-847F-2531CF72E53E}" destId="{27ED2E9B-F2E2-4D48-BD5A-BD5778E6DACC}" srcOrd="0" destOrd="0" presId="urn:microsoft.com/office/officeart/2005/8/layout/vList2"/>
    <dgm:cxn modelId="{884B8FF9-6695-40A4-A039-838467721333}" type="presOf" srcId="{8B61E0AC-700D-4A18-92D0-DB250432C9BD}" destId="{3CF652D2-3B4F-4899-8EBC-638630C28CEE}" srcOrd="0" destOrd="0" presId="urn:microsoft.com/office/officeart/2005/8/layout/vList2"/>
    <dgm:cxn modelId="{B770C0FD-8043-4DC2-8C58-25B54041EC87}" srcId="{8B61E0AC-700D-4A18-92D0-DB250432C9BD}" destId="{2C8A2AC7-EC37-43D6-9365-D17549E49544}" srcOrd="7" destOrd="0" parTransId="{D9798A75-9C49-43D9-A375-0EE14343D403}" sibTransId="{7B170F56-1507-4D4A-9563-B08C338AB182}"/>
    <dgm:cxn modelId="{DC7C03E3-E7CE-42ED-A028-0BDD44BEFD8A}" type="presParOf" srcId="{3CF652D2-3B4F-4899-8EBC-638630C28CEE}" destId="{DFBD3E51-5E62-4B87-874C-E33B254509E8}" srcOrd="0" destOrd="0" presId="urn:microsoft.com/office/officeart/2005/8/layout/vList2"/>
    <dgm:cxn modelId="{CD62C0E8-E82C-4C8E-948F-11E2E722473F}" type="presParOf" srcId="{3CF652D2-3B4F-4899-8EBC-638630C28CEE}" destId="{8263A77B-2A7A-4BCF-9385-2A5FD0E373C6}" srcOrd="1" destOrd="0" presId="urn:microsoft.com/office/officeart/2005/8/layout/vList2"/>
    <dgm:cxn modelId="{9A05F77B-DAFF-4BCB-9D27-ADBB72B5654C}" type="presParOf" srcId="{3CF652D2-3B4F-4899-8EBC-638630C28CEE}" destId="{2D5A685A-5C59-4396-8DA3-09587BFAA892}" srcOrd="2" destOrd="0" presId="urn:microsoft.com/office/officeart/2005/8/layout/vList2"/>
    <dgm:cxn modelId="{9411ED10-3E4C-484A-A895-8A0F8C27C5E6}" type="presParOf" srcId="{3CF652D2-3B4F-4899-8EBC-638630C28CEE}" destId="{C0A3EF57-BA8B-42A3-BB7C-51D7B35A44F2}" srcOrd="3" destOrd="0" presId="urn:microsoft.com/office/officeart/2005/8/layout/vList2"/>
    <dgm:cxn modelId="{75E6221E-9EA0-4E8A-8D4C-B4993CFA6AE6}" type="presParOf" srcId="{3CF652D2-3B4F-4899-8EBC-638630C28CEE}" destId="{9FDE5F8F-1AEE-4D2C-8D4D-6381C314CBC3}" srcOrd="4" destOrd="0" presId="urn:microsoft.com/office/officeart/2005/8/layout/vList2"/>
    <dgm:cxn modelId="{B1F9E351-A2D3-4F71-AC3C-E859EDE730FA}" type="presParOf" srcId="{3CF652D2-3B4F-4899-8EBC-638630C28CEE}" destId="{4011B295-2143-48E0-87B5-76ACB50AAA3C}" srcOrd="5" destOrd="0" presId="urn:microsoft.com/office/officeart/2005/8/layout/vList2"/>
    <dgm:cxn modelId="{8AD8861D-BE54-425B-B94D-2946495CC557}" type="presParOf" srcId="{3CF652D2-3B4F-4899-8EBC-638630C28CEE}" destId="{EECBA9EA-3942-4641-BAA4-2E9DA187CFE3}" srcOrd="6" destOrd="0" presId="urn:microsoft.com/office/officeart/2005/8/layout/vList2"/>
    <dgm:cxn modelId="{FF5604C7-69FD-4F81-854E-3386F34DA605}" type="presParOf" srcId="{3CF652D2-3B4F-4899-8EBC-638630C28CEE}" destId="{F641289C-3BCB-4A51-AA33-AA0E64F3638B}" srcOrd="7" destOrd="0" presId="urn:microsoft.com/office/officeart/2005/8/layout/vList2"/>
    <dgm:cxn modelId="{08B4543F-D1FE-45AC-A95B-40B5F03D6EF3}" type="presParOf" srcId="{3CF652D2-3B4F-4899-8EBC-638630C28CEE}" destId="{BCBE4B59-33E6-4F8B-AA70-44A157B0E2F3}" srcOrd="8" destOrd="0" presId="urn:microsoft.com/office/officeart/2005/8/layout/vList2"/>
    <dgm:cxn modelId="{D7F9E0EB-E46A-4775-A0D6-2ED16574C08F}" type="presParOf" srcId="{3CF652D2-3B4F-4899-8EBC-638630C28CEE}" destId="{B487512D-18A9-4855-8651-068BCDE4715E}" srcOrd="9" destOrd="0" presId="urn:microsoft.com/office/officeart/2005/8/layout/vList2"/>
    <dgm:cxn modelId="{81462B8B-6693-4E85-BE20-DFA81BCDBF83}" type="presParOf" srcId="{3CF652D2-3B4F-4899-8EBC-638630C28CEE}" destId="{27ED2E9B-F2E2-4D48-BD5A-BD5778E6DACC}" srcOrd="10" destOrd="0" presId="urn:microsoft.com/office/officeart/2005/8/layout/vList2"/>
    <dgm:cxn modelId="{60609B59-B0A4-4409-B553-F35BD272641E}" type="presParOf" srcId="{3CF652D2-3B4F-4899-8EBC-638630C28CEE}" destId="{B1B7C89B-AB23-4157-BFE5-DFAEAACCFE2F}" srcOrd="11" destOrd="0" presId="urn:microsoft.com/office/officeart/2005/8/layout/vList2"/>
    <dgm:cxn modelId="{3D8FD9A4-1A85-492A-A09D-DA59AE8AD7B5}" type="presParOf" srcId="{3CF652D2-3B4F-4899-8EBC-638630C28CEE}" destId="{0C733A7D-8211-4849-9CFB-AD9F0ED87574}" srcOrd="12" destOrd="0" presId="urn:microsoft.com/office/officeart/2005/8/layout/vList2"/>
    <dgm:cxn modelId="{BF7068CF-FFEF-42B4-9297-042FCA344EE2}" type="presParOf" srcId="{3CF652D2-3B4F-4899-8EBC-638630C28CEE}" destId="{97FA518C-E992-42FB-8889-428DE424C34A}" srcOrd="13" destOrd="0" presId="urn:microsoft.com/office/officeart/2005/8/layout/vList2"/>
    <dgm:cxn modelId="{2596CAC3-0BD8-42A3-9D2E-B89DFB2AFFD8}" type="presParOf" srcId="{3CF652D2-3B4F-4899-8EBC-638630C28CEE}" destId="{FEA95AC4-4A37-41D7-A45F-B0206CF4B80B}" srcOrd="14" destOrd="0" presId="urn:microsoft.com/office/officeart/2005/8/layout/vList2"/>
    <dgm:cxn modelId="{A45E8083-B7E1-4D09-A9B9-51F5681FDBD5}" type="presParOf" srcId="{3CF652D2-3B4F-4899-8EBC-638630C28CEE}" destId="{6FA5DD17-EB1A-4D48-8719-5B091F6C64D9}" srcOrd="15" destOrd="0" presId="urn:microsoft.com/office/officeart/2005/8/layout/vList2"/>
    <dgm:cxn modelId="{C52B7340-6EA9-491A-8D66-06910FC23FE8}" type="presParOf" srcId="{3CF652D2-3B4F-4899-8EBC-638630C28CEE}" destId="{AED4540B-9BA5-448F-9838-86DE22692B4D}" srcOrd="16" destOrd="0" presId="urn:microsoft.com/office/officeart/2005/8/layout/vList2"/>
    <dgm:cxn modelId="{D0A29E80-7229-44E7-8CEA-FFDF119D5C39}" type="presParOf" srcId="{3CF652D2-3B4F-4899-8EBC-638630C28CEE}" destId="{B329B562-E58D-4E76-BF0F-77B4F0AF6DB6}" srcOrd="17" destOrd="0" presId="urn:microsoft.com/office/officeart/2005/8/layout/vList2"/>
    <dgm:cxn modelId="{D9724480-4AAF-4AB6-B615-66B709325AF3}" type="presParOf" srcId="{3CF652D2-3B4F-4899-8EBC-638630C28CEE}" destId="{73E4E85C-3E27-47CD-A8C5-BD32F3C45FAB}" srcOrd="18" destOrd="0" presId="urn:microsoft.com/office/officeart/2005/8/layout/vList2"/>
    <dgm:cxn modelId="{4D65D39C-D8D8-433B-854A-D9F2C66B83CE}" type="presParOf" srcId="{3CF652D2-3B4F-4899-8EBC-638630C28CEE}" destId="{59204237-46D8-4199-AE61-DBF94E66C0D4}" srcOrd="19" destOrd="0" presId="urn:microsoft.com/office/officeart/2005/8/layout/vList2"/>
    <dgm:cxn modelId="{F8C592D4-6AAE-4624-9E67-FCCC074CB4FC}" type="presParOf" srcId="{3CF652D2-3B4F-4899-8EBC-638630C28CEE}" destId="{C343E78B-4588-4F17-B4C6-583FE1EA9036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C749CE-80B7-47C9-8635-052F541E1523}" type="doc">
      <dgm:prSet loTypeId="urn:microsoft.com/office/officeart/2005/8/layout/target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F27326-FE49-4480-9B26-79BDCD821F50}">
      <dgm:prSet phldrT="[Text]"/>
      <dgm:spPr/>
      <dgm:t>
        <a:bodyPr/>
        <a:lstStyle/>
        <a:p>
          <a:r>
            <a:rPr lang="fi-FI" dirty="0"/>
            <a:t>Regions – It is a physical location in the world which consists of two or more AZ.</a:t>
          </a:r>
          <a:endParaRPr lang="en-US" dirty="0"/>
        </a:p>
      </dgm:t>
    </dgm:pt>
    <dgm:pt modelId="{A22785C3-8518-47FF-9008-58809704CB15}" type="parTrans" cxnId="{02581AEF-FE12-4D70-A76D-1A3219408071}">
      <dgm:prSet/>
      <dgm:spPr/>
      <dgm:t>
        <a:bodyPr/>
        <a:lstStyle/>
        <a:p>
          <a:endParaRPr lang="en-US"/>
        </a:p>
      </dgm:t>
    </dgm:pt>
    <dgm:pt modelId="{5A74BC54-5D17-4378-BDEB-D3E37280E059}" type="sibTrans" cxnId="{02581AEF-FE12-4D70-A76D-1A3219408071}">
      <dgm:prSet/>
      <dgm:spPr/>
      <dgm:t>
        <a:bodyPr/>
        <a:lstStyle/>
        <a:p>
          <a:endParaRPr lang="en-US"/>
        </a:p>
      </dgm:t>
    </dgm:pt>
    <dgm:pt modelId="{CE84BFD0-1E59-4ED4-93ED-DBF12C9863FA}">
      <dgm:prSet phldrT="[Text]"/>
      <dgm:spPr/>
      <dgm:t>
        <a:bodyPr/>
        <a:lstStyle/>
        <a:p>
          <a:r>
            <a:rPr lang="fi-FI" dirty="0"/>
            <a:t>Availability Zones(AZ) – It is one or more discrete data centres, each with redundant power, networking and connectivity, housed in separate facilities.</a:t>
          </a:r>
          <a:endParaRPr lang="en-US" dirty="0"/>
        </a:p>
      </dgm:t>
    </dgm:pt>
    <dgm:pt modelId="{A58CEB5F-EBCA-4F89-A3B6-E6204B10CD5A}" type="parTrans" cxnId="{2CDF09C1-7E74-44AF-8E4F-0EDFDD4BF5ED}">
      <dgm:prSet/>
      <dgm:spPr/>
      <dgm:t>
        <a:bodyPr/>
        <a:lstStyle/>
        <a:p>
          <a:endParaRPr lang="en-US"/>
        </a:p>
      </dgm:t>
    </dgm:pt>
    <dgm:pt modelId="{4EE2E3F6-7FFF-4F84-A40E-057981FEBC1A}" type="sibTrans" cxnId="{2CDF09C1-7E74-44AF-8E4F-0EDFDD4BF5ED}">
      <dgm:prSet/>
      <dgm:spPr/>
      <dgm:t>
        <a:bodyPr/>
        <a:lstStyle/>
        <a:p>
          <a:endParaRPr lang="en-US"/>
        </a:p>
      </dgm:t>
    </dgm:pt>
    <dgm:pt modelId="{7384D9CB-CEAA-417A-87A1-DCB5490BDED4}">
      <dgm:prSet phldrT="[Text]"/>
      <dgm:spPr/>
      <dgm:t>
        <a:bodyPr/>
        <a:lstStyle/>
        <a:p>
          <a:r>
            <a:rPr lang="fi-FI" dirty="0"/>
            <a:t>Edge Locations – They are end points for AWS which are used for caching content. Typically this consists of CloudFront, Amazon’s Content Delivery Network (CDN).</a:t>
          </a:r>
          <a:endParaRPr lang="en-US" dirty="0"/>
        </a:p>
      </dgm:t>
    </dgm:pt>
    <dgm:pt modelId="{17A91E5F-376C-4692-BCAF-ADBA7CFD900A}" type="parTrans" cxnId="{98297F3A-BCD5-410C-AD82-D86C1F7FD224}">
      <dgm:prSet/>
      <dgm:spPr/>
      <dgm:t>
        <a:bodyPr/>
        <a:lstStyle/>
        <a:p>
          <a:endParaRPr lang="en-US"/>
        </a:p>
      </dgm:t>
    </dgm:pt>
    <dgm:pt modelId="{94FF26DA-0DCB-4517-935F-9345C8B41E02}" type="sibTrans" cxnId="{98297F3A-BCD5-410C-AD82-D86C1F7FD224}">
      <dgm:prSet/>
      <dgm:spPr/>
      <dgm:t>
        <a:bodyPr/>
        <a:lstStyle/>
        <a:p>
          <a:endParaRPr lang="en-US"/>
        </a:p>
      </dgm:t>
    </dgm:pt>
    <dgm:pt modelId="{25DBCE9B-8557-4543-9891-10CEFB9CEDC2}" type="pres">
      <dgm:prSet presAssocID="{0FC749CE-80B7-47C9-8635-052F541E1523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EAAC904B-DF14-4558-9C8B-3367E653E94B}" type="pres">
      <dgm:prSet presAssocID="{0FC749CE-80B7-47C9-8635-052F541E1523}" presName="outerBox" presStyleCnt="0"/>
      <dgm:spPr/>
    </dgm:pt>
    <dgm:pt modelId="{D6C028FE-5883-4EEA-93F2-887518A1F9E8}" type="pres">
      <dgm:prSet presAssocID="{0FC749CE-80B7-47C9-8635-052F541E1523}" presName="outerBoxParent" presStyleLbl="node1" presStyleIdx="0" presStyleCnt="3"/>
      <dgm:spPr/>
    </dgm:pt>
    <dgm:pt modelId="{879664BF-8528-4479-A167-563350714DA9}" type="pres">
      <dgm:prSet presAssocID="{0FC749CE-80B7-47C9-8635-052F541E1523}" presName="outerBoxChildren" presStyleCnt="0"/>
      <dgm:spPr/>
    </dgm:pt>
    <dgm:pt modelId="{697326EE-DCE0-4665-8FD6-60A9DD879640}" type="pres">
      <dgm:prSet presAssocID="{0FC749CE-80B7-47C9-8635-052F541E1523}" presName="middleBox" presStyleCnt="0"/>
      <dgm:spPr/>
    </dgm:pt>
    <dgm:pt modelId="{E0E6A7F3-2D65-4DCC-912B-B6A290CB68C4}" type="pres">
      <dgm:prSet presAssocID="{0FC749CE-80B7-47C9-8635-052F541E1523}" presName="middleBoxParent" presStyleLbl="node1" presStyleIdx="1" presStyleCnt="3"/>
      <dgm:spPr/>
    </dgm:pt>
    <dgm:pt modelId="{A95B2C4A-F8D6-40F9-9700-C4D27C3077DE}" type="pres">
      <dgm:prSet presAssocID="{0FC749CE-80B7-47C9-8635-052F541E1523}" presName="middleBoxChildren" presStyleCnt="0"/>
      <dgm:spPr/>
    </dgm:pt>
    <dgm:pt modelId="{830D10E9-95C0-4A87-8C17-7230CCC3E0CB}" type="pres">
      <dgm:prSet presAssocID="{0FC749CE-80B7-47C9-8635-052F541E1523}" presName="centerBox" presStyleCnt="0"/>
      <dgm:spPr/>
    </dgm:pt>
    <dgm:pt modelId="{D810138C-5FE3-418F-B916-5B295201D6A8}" type="pres">
      <dgm:prSet presAssocID="{0FC749CE-80B7-47C9-8635-052F541E1523}" presName="centerBoxParent" presStyleLbl="node1" presStyleIdx="2" presStyleCnt="3"/>
      <dgm:spPr/>
    </dgm:pt>
  </dgm:ptLst>
  <dgm:cxnLst>
    <dgm:cxn modelId="{90EE700F-F380-4194-A375-1E8BA6CF3629}" type="presOf" srcId="{CE84BFD0-1E59-4ED4-93ED-DBF12C9863FA}" destId="{E0E6A7F3-2D65-4DCC-912B-B6A290CB68C4}" srcOrd="0" destOrd="0" presId="urn:microsoft.com/office/officeart/2005/8/layout/target2"/>
    <dgm:cxn modelId="{8EDC761D-910D-42BB-B4A5-43C34B3A3381}" type="presOf" srcId="{0FC749CE-80B7-47C9-8635-052F541E1523}" destId="{25DBCE9B-8557-4543-9891-10CEFB9CEDC2}" srcOrd="0" destOrd="0" presId="urn:microsoft.com/office/officeart/2005/8/layout/target2"/>
    <dgm:cxn modelId="{98297F3A-BCD5-410C-AD82-D86C1F7FD224}" srcId="{0FC749CE-80B7-47C9-8635-052F541E1523}" destId="{7384D9CB-CEAA-417A-87A1-DCB5490BDED4}" srcOrd="2" destOrd="0" parTransId="{17A91E5F-376C-4692-BCAF-ADBA7CFD900A}" sibTransId="{94FF26DA-0DCB-4517-935F-9345C8B41E02}"/>
    <dgm:cxn modelId="{91B7C749-D08A-4169-AA88-63BFAB910A8C}" type="presOf" srcId="{7384D9CB-CEAA-417A-87A1-DCB5490BDED4}" destId="{D810138C-5FE3-418F-B916-5B295201D6A8}" srcOrd="0" destOrd="0" presId="urn:microsoft.com/office/officeart/2005/8/layout/target2"/>
    <dgm:cxn modelId="{2CDF09C1-7E74-44AF-8E4F-0EDFDD4BF5ED}" srcId="{0FC749CE-80B7-47C9-8635-052F541E1523}" destId="{CE84BFD0-1E59-4ED4-93ED-DBF12C9863FA}" srcOrd="1" destOrd="0" parTransId="{A58CEB5F-EBCA-4F89-A3B6-E6204B10CD5A}" sibTransId="{4EE2E3F6-7FFF-4F84-A40E-057981FEBC1A}"/>
    <dgm:cxn modelId="{02581AEF-FE12-4D70-A76D-1A3219408071}" srcId="{0FC749CE-80B7-47C9-8635-052F541E1523}" destId="{FCF27326-FE49-4480-9B26-79BDCD821F50}" srcOrd="0" destOrd="0" parTransId="{A22785C3-8518-47FF-9008-58809704CB15}" sibTransId="{5A74BC54-5D17-4378-BDEB-D3E37280E059}"/>
    <dgm:cxn modelId="{A010EFEF-3D96-4B0E-83AE-7E147CA9B1A9}" type="presOf" srcId="{FCF27326-FE49-4480-9B26-79BDCD821F50}" destId="{D6C028FE-5883-4EEA-93F2-887518A1F9E8}" srcOrd="0" destOrd="0" presId="urn:microsoft.com/office/officeart/2005/8/layout/target2"/>
    <dgm:cxn modelId="{8A25E327-1F77-4B9E-933A-280936499E15}" type="presParOf" srcId="{25DBCE9B-8557-4543-9891-10CEFB9CEDC2}" destId="{EAAC904B-DF14-4558-9C8B-3367E653E94B}" srcOrd="0" destOrd="0" presId="urn:microsoft.com/office/officeart/2005/8/layout/target2"/>
    <dgm:cxn modelId="{F7DECC3A-85FB-462A-A12F-DF8761B4BF98}" type="presParOf" srcId="{EAAC904B-DF14-4558-9C8B-3367E653E94B}" destId="{D6C028FE-5883-4EEA-93F2-887518A1F9E8}" srcOrd="0" destOrd="0" presId="urn:microsoft.com/office/officeart/2005/8/layout/target2"/>
    <dgm:cxn modelId="{4E579773-32E1-4DE6-9A71-C6929580EECE}" type="presParOf" srcId="{EAAC904B-DF14-4558-9C8B-3367E653E94B}" destId="{879664BF-8528-4479-A167-563350714DA9}" srcOrd="1" destOrd="0" presId="urn:microsoft.com/office/officeart/2005/8/layout/target2"/>
    <dgm:cxn modelId="{7C5B72D8-EE94-4B9E-A548-9E429D90BD35}" type="presParOf" srcId="{25DBCE9B-8557-4543-9891-10CEFB9CEDC2}" destId="{697326EE-DCE0-4665-8FD6-60A9DD879640}" srcOrd="1" destOrd="0" presId="urn:microsoft.com/office/officeart/2005/8/layout/target2"/>
    <dgm:cxn modelId="{157DBF4C-76EE-415C-BA46-575DD5681265}" type="presParOf" srcId="{697326EE-DCE0-4665-8FD6-60A9DD879640}" destId="{E0E6A7F3-2D65-4DCC-912B-B6A290CB68C4}" srcOrd="0" destOrd="0" presId="urn:microsoft.com/office/officeart/2005/8/layout/target2"/>
    <dgm:cxn modelId="{99089C46-C72C-49E2-A56E-40DE54700118}" type="presParOf" srcId="{697326EE-DCE0-4665-8FD6-60A9DD879640}" destId="{A95B2C4A-F8D6-40F9-9700-C4D27C3077DE}" srcOrd="1" destOrd="0" presId="urn:microsoft.com/office/officeart/2005/8/layout/target2"/>
    <dgm:cxn modelId="{027608D7-2B07-42BF-B8C6-BAFE2335C702}" type="presParOf" srcId="{25DBCE9B-8557-4543-9891-10CEFB9CEDC2}" destId="{830D10E9-95C0-4A87-8C17-7230CCC3E0CB}" srcOrd="2" destOrd="0" presId="urn:microsoft.com/office/officeart/2005/8/layout/target2"/>
    <dgm:cxn modelId="{BBCE7C1F-330D-443C-A81C-51F7C508F1C7}" type="presParOf" srcId="{830D10E9-95C0-4A87-8C17-7230CCC3E0CB}" destId="{D810138C-5FE3-418F-B916-5B295201D6A8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6E927CC-CB47-4CAF-9584-902B7A42027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1B1247A-9C38-4F59-9FBD-34DD2E1F1733}">
      <dgm:prSet/>
      <dgm:spPr/>
      <dgm:t>
        <a:bodyPr/>
        <a:lstStyle/>
        <a:p>
          <a:r>
            <a:rPr lang="fi-FI"/>
            <a:t>Allows to manage users in company’s to set setup their roles and permissions</a:t>
          </a:r>
          <a:endParaRPr lang="en-US"/>
        </a:p>
      </dgm:t>
    </dgm:pt>
    <dgm:pt modelId="{B514A421-BC18-4D87-8104-D9B1A2C1119C}" type="parTrans" cxnId="{092A2B7A-2CA6-4150-8D1A-FAC3BC90CDB0}">
      <dgm:prSet/>
      <dgm:spPr/>
      <dgm:t>
        <a:bodyPr/>
        <a:lstStyle/>
        <a:p>
          <a:endParaRPr lang="en-US"/>
        </a:p>
      </dgm:t>
    </dgm:pt>
    <dgm:pt modelId="{591197F9-379F-4CAE-82AD-DF935E19BEC3}" type="sibTrans" cxnId="{092A2B7A-2CA6-4150-8D1A-FAC3BC90CDB0}">
      <dgm:prSet/>
      <dgm:spPr/>
      <dgm:t>
        <a:bodyPr/>
        <a:lstStyle/>
        <a:p>
          <a:endParaRPr lang="en-US"/>
        </a:p>
      </dgm:t>
    </dgm:pt>
    <dgm:pt modelId="{0F645FCE-224D-496D-8DFE-04D1168DD3C9}">
      <dgm:prSet/>
      <dgm:spPr/>
      <dgm:t>
        <a:bodyPr/>
        <a:lstStyle/>
        <a:p>
          <a:r>
            <a:rPr lang="fi-FI"/>
            <a:t>Centralized contol of our AWS account</a:t>
          </a:r>
          <a:endParaRPr lang="en-US"/>
        </a:p>
      </dgm:t>
    </dgm:pt>
    <dgm:pt modelId="{71D4EA5A-4A70-4E5C-AB55-C140F43B9D90}" type="parTrans" cxnId="{0A4F8EA5-ABA5-452F-B360-447B8A77C8F9}">
      <dgm:prSet/>
      <dgm:spPr/>
      <dgm:t>
        <a:bodyPr/>
        <a:lstStyle/>
        <a:p>
          <a:endParaRPr lang="en-US"/>
        </a:p>
      </dgm:t>
    </dgm:pt>
    <dgm:pt modelId="{85C11A6A-FE25-472F-86B2-A7622BB8ED45}" type="sibTrans" cxnId="{0A4F8EA5-ABA5-452F-B360-447B8A77C8F9}">
      <dgm:prSet/>
      <dgm:spPr/>
      <dgm:t>
        <a:bodyPr/>
        <a:lstStyle/>
        <a:p>
          <a:endParaRPr lang="en-US"/>
        </a:p>
      </dgm:t>
    </dgm:pt>
    <dgm:pt modelId="{E2E04CFC-0D4A-473D-93D7-3452EEACBED9}">
      <dgm:prSet/>
      <dgm:spPr/>
      <dgm:t>
        <a:bodyPr/>
        <a:lstStyle/>
        <a:p>
          <a:r>
            <a:rPr lang="fi-FI"/>
            <a:t>Granular permission with defined permissions for users to access specific services</a:t>
          </a:r>
          <a:endParaRPr lang="en-US"/>
        </a:p>
      </dgm:t>
    </dgm:pt>
    <dgm:pt modelId="{94ECAD37-8C91-4146-9DB4-78930B10DBE5}" type="parTrans" cxnId="{FCBC86F7-273C-404F-9AB1-C194E3AFF7CD}">
      <dgm:prSet/>
      <dgm:spPr/>
      <dgm:t>
        <a:bodyPr/>
        <a:lstStyle/>
        <a:p>
          <a:endParaRPr lang="en-US"/>
        </a:p>
      </dgm:t>
    </dgm:pt>
    <dgm:pt modelId="{7F3E6DDF-3E59-48E8-9617-6CCD6F4A8E88}" type="sibTrans" cxnId="{FCBC86F7-273C-404F-9AB1-C194E3AFF7CD}">
      <dgm:prSet/>
      <dgm:spPr/>
      <dgm:t>
        <a:bodyPr/>
        <a:lstStyle/>
        <a:p>
          <a:endParaRPr lang="en-US"/>
        </a:p>
      </dgm:t>
    </dgm:pt>
    <dgm:pt modelId="{EB0DD93D-E0C8-4AEE-9D05-AD70CE5DA64B}">
      <dgm:prSet/>
      <dgm:spPr/>
      <dgm:t>
        <a:bodyPr/>
        <a:lstStyle/>
        <a:p>
          <a:r>
            <a:rPr lang="fi-FI"/>
            <a:t>Identity Federation ( Active Directory , Facebook, LinkedIn)</a:t>
          </a:r>
          <a:endParaRPr lang="en-US"/>
        </a:p>
      </dgm:t>
    </dgm:pt>
    <dgm:pt modelId="{B26D9537-98F6-4831-BB48-652FB7BE386A}" type="parTrans" cxnId="{39F39F58-1F5E-4577-B940-F1CDBEE8CB88}">
      <dgm:prSet/>
      <dgm:spPr/>
      <dgm:t>
        <a:bodyPr/>
        <a:lstStyle/>
        <a:p>
          <a:endParaRPr lang="en-US"/>
        </a:p>
      </dgm:t>
    </dgm:pt>
    <dgm:pt modelId="{603091AC-E2D6-43E6-876C-56143C21EA35}" type="sibTrans" cxnId="{39F39F58-1F5E-4577-B940-F1CDBEE8CB88}">
      <dgm:prSet/>
      <dgm:spPr/>
      <dgm:t>
        <a:bodyPr/>
        <a:lstStyle/>
        <a:p>
          <a:endParaRPr lang="en-US"/>
        </a:p>
      </dgm:t>
    </dgm:pt>
    <dgm:pt modelId="{4808C73A-DBF7-4ADE-B154-4FDF783DDD6D}">
      <dgm:prSet/>
      <dgm:spPr/>
      <dgm:t>
        <a:bodyPr/>
        <a:lstStyle/>
        <a:p>
          <a:r>
            <a:rPr lang="fi-FI"/>
            <a:t>Multifactor Authentication</a:t>
          </a:r>
          <a:endParaRPr lang="en-US"/>
        </a:p>
      </dgm:t>
    </dgm:pt>
    <dgm:pt modelId="{A2703005-7115-4BED-82CF-F49483F4AAF6}" type="parTrans" cxnId="{E5E84607-883D-4751-9A3A-515382C50607}">
      <dgm:prSet/>
      <dgm:spPr/>
      <dgm:t>
        <a:bodyPr/>
        <a:lstStyle/>
        <a:p>
          <a:endParaRPr lang="en-US"/>
        </a:p>
      </dgm:t>
    </dgm:pt>
    <dgm:pt modelId="{371A696C-393B-4603-873D-C579572A08FF}" type="sibTrans" cxnId="{E5E84607-883D-4751-9A3A-515382C50607}">
      <dgm:prSet/>
      <dgm:spPr/>
      <dgm:t>
        <a:bodyPr/>
        <a:lstStyle/>
        <a:p>
          <a:endParaRPr lang="en-US"/>
        </a:p>
      </dgm:t>
    </dgm:pt>
    <dgm:pt modelId="{43137981-C2DB-4BA6-8AC4-942E94CAA67B}">
      <dgm:prSet/>
      <dgm:spPr/>
      <dgm:t>
        <a:bodyPr/>
        <a:lstStyle/>
        <a:p>
          <a:r>
            <a:rPr lang="fi-FI"/>
            <a:t>Supports PCI DSS Compliance ( a complaint framework if taking credit card details)</a:t>
          </a:r>
          <a:endParaRPr lang="en-US"/>
        </a:p>
      </dgm:t>
    </dgm:pt>
    <dgm:pt modelId="{1A6946A4-05E5-44A1-AC0D-A70689AC37A1}" type="parTrans" cxnId="{269A9071-6F9D-41C2-A225-08BF8446CB7F}">
      <dgm:prSet/>
      <dgm:spPr/>
      <dgm:t>
        <a:bodyPr/>
        <a:lstStyle/>
        <a:p>
          <a:endParaRPr lang="en-US"/>
        </a:p>
      </dgm:t>
    </dgm:pt>
    <dgm:pt modelId="{159B7357-250F-4D76-89D6-68202779A9B0}" type="sibTrans" cxnId="{269A9071-6F9D-41C2-A225-08BF8446CB7F}">
      <dgm:prSet/>
      <dgm:spPr/>
      <dgm:t>
        <a:bodyPr/>
        <a:lstStyle/>
        <a:p>
          <a:endParaRPr lang="en-US"/>
        </a:p>
      </dgm:t>
    </dgm:pt>
    <dgm:pt modelId="{E03B3D76-76B8-45B1-A99C-FEF55001A3A0}" type="pres">
      <dgm:prSet presAssocID="{B6E927CC-CB47-4CAF-9584-902B7A420278}" presName="root" presStyleCnt="0">
        <dgm:presLayoutVars>
          <dgm:dir/>
          <dgm:resizeHandles val="exact"/>
        </dgm:presLayoutVars>
      </dgm:prSet>
      <dgm:spPr/>
    </dgm:pt>
    <dgm:pt modelId="{3F214AF7-8E7B-465D-A649-2E72B3F66437}" type="pres">
      <dgm:prSet presAssocID="{11B1247A-9C38-4F59-9FBD-34DD2E1F1733}" presName="compNode" presStyleCnt="0"/>
      <dgm:spPr/>
    </dgm:pt>
    <dgm:pt modelId="{95A41AD8-35B4-4FC9-AF78-0487C094340A}" type="pres">
      <dgm:prSet presAssocID="{11B1247A-9C38-4F59-9FBD-34DD2E1F1733}" presName="bgRect" presStyleLbl="bgShp" presStyleIdx="0" presStyleCnt="6"/>
      <dgm:spPr/>
    </dgm:pt>
    <dgm:pt modelId="{DBEC4DF6-B901-4265-8E73-20C54520A629}" type="pres">
      <dgm:prSet presAssocID="{11B1247A-9C38-4F59-9FBD-34DD2E1F173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CC866762-CCB3-426B-B908-706C9E41DBA8}" type="pres">
      <dgm:prSet presAssocID="{11B1247A-9C38-4F59-9FBD-34DD2E1F1733}" presName="spaceRect" presStyleCnt="0"/>
      <dgm:spPr/>
    </dgm:pt>
    <dgm:pt modelId="{9C2942AA-CA03-44EE-A0AD-CFD872D25771}" type="pres">
      <dgm:prSet presAssocID="{11B1247A-9C38-4F59-9FBD-34DD2E1F1733}" presName="parTx" presStyleLbl="revTx" presStyleIdx="0" presStyleCnt="6">
        <dgm:presLayoutVars>
          <dgm:chMax val="0"/>
          <dgm:chPref val="0"/>
        </dgm:presLayoutVars>
      </dgm:prSet>
      <dgm:spPr/>
    </dgm:pt>
    <dgm:pt modelId="{BEB55B53-6F08-4CD1-9F72-248704E93C79}" type="pres">
      <dgm:prSet presAssocID="{591197F9-379F-4CAE-82AD-DF935E19BEC3}" presName="sibTrans" presStyleCnt="0"/>
      <dgm:spPr/>
    </dgm:pt>
    <dgm:pt modelId="{5CBE3017-A883-496C-9CC0-E5E6FB0CBDAC}" type="pres">
      <dgm:prSet presAssocID="{0F645FCE-224D-496D-8DFE-04D1168DD3C9}" presName="compNode" presStyleCnt="0"/>
      <dgm:spPr/>
    </dgm:pt>
    <dgm:pt modelId="{E33163B1-8DEC-43F7-8BE2-4CA278140CE9}" type="pres">
      <dgm:prSet presAssocID="{0F645FCE-224D-496D-8DFE-04D1168DD3C9}" presName="bgRect" presStyleLbl="bgShp" presStyleIdx="1" presStyleCnt="6"/>
      <dgm:spPr/>
    </dgm:pt>
    <dgm:pt modelId="{9F556529-ED87-4F64-8DCC-E894FF2D52EA}" type="pres">
      <dgm:prSet presAssocID="{0F645FCE-224D-496D-8DFE-04D1168DD3C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B3CC3CE5-0AD3-42FE-9D9E-64BEDB713F4B}" type="pres">
      <dgm:prSet presAssocID="{0F645FCE-224D-496D-8DFE-04D1168DD3C9}" presName="spaceRect" presStyleCnt="0"/>
      <dgm:spPr/>
    </dgm:pt>
    <dgm:pt modelId="{86E185EA-B841-4AB7-8485-587D1DAD5F04}" type="pres">
      <dgm:prSet presAssocID="{0F645FCE-224D-496D-8DFE-04D1168DD3C9}" presName="parTx" presStyleLbl="revTx" presStyleIdx="1" presStyleCnt="6">
        <dgm:presLayoutVars>
          <dgm:chMax val="0"/>
          <dgm:chPref val="0"/>
        </dgm:presLayoutVars>
      </dgm:prSet>
      <dgm:spPr/>
    </dgm:pt>
    <dgm:pt modelId="{893B504B-031D-4988-A26D-95D26A7C6095}" type="pres">
      <dgm:prSet presAssocID="{85C11A6A-FE25-472F-86B2-A7622BB8ED45}" presName="sibTrans" presStyleCnt="0"/>
      <dgm:spPr/>
    </dgm:pt>
    <dgm:pt modelId="{1B5DB167-29FB-4ADA-B90F-99366D65AF56}" type="pres">
      <dgm:prSet presAssocID="{E2E04CFC-0D4A-473D-93D7-3452EEACBED9}" presName="compNode" presStyleCnt="0"/>
      <dgm:spPr/>
    </dgm:pt>
    <dgm:pt modelId="{0DF7DB2B-E7C7-48C0-97F8-DD68C546D183}" type="pres">
      <dgm:prSet presAssocID="{E2E04CFC-0D4A-473D-93D7-3452EEACBED9}" presName="bgRect" presStyleLbl="bgShp" presStyleIdx="2" presStyleCnt="6"/>
      <dgm:spPr/>
    </dgm:pt>
    <dgm:pt modelId="{52B9B91D-119B-4F36-8E66-017C2F8FD848}" type="pres">
      <dgm:prSet presAssocID="{E2E04CFC-0D4A-473D-93D7-3452EEACBED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2E3C7D0B-F9A7-4B1E-BAF4-8551956C802E}" type="pres">
      <dgm:prSet presAssocID="{E2E04CFC-0D4A-473D-93D7-3452EEACBED9}" presName="spaceRect" presStyleCnt="0"/>
      <dgm:spPr/>
    </dgm:pt>
    <dgm:pt modelId="{596557B1-ACED-4C5E-8B6B-3449416A0525}" type="pres">
      <dgm:prSet presAssocID="{E2E04CFC-0D4A-473D-93D7-3452EEACBED9}" presName="parTx" presStyleLbl="revTx" presStyleIdx="2" presStyleCnt="6">
        <dgm:presLayoutVars>
          <dgm:chMax val="0"/>
          <dgm:chPref val="0"/>
        </dgm:presLayoutVars>
      </dgm:prSet>
      <dgm:spPr/>
    </dgm:pt>
    <dgm:pt modelId="{50C6C48B-BAB8-4ACB-BCEE-3531BA70EE47}" type="pres">
      <dgm:prSet presAssocID="{7F3E6DDF-3E59-48E8-9617-6CCD6F4A8E88}" presName="sibTrans" presStyleCnt="0"/>
      <dgm:spPr/>
    </dgm:pt>
    <dgm:pt modelId="{2968B127-7977-47DC-AA97-7116359E7B0A}" type="pres">
      <dgm:prSet presAssocID="{EB0DD93D-E0C8-4AEE-9D05-AD70CE5DA64B}" presName="compNode" presStyleCnt="0"/>
      <dgm:spPr/>
    </dgm:pt>
    <dgm:pt modelId="{1624D426-88E8-4FCC-91AB-CB422FB6505F}" type="pres">
      <dgm:prSet presAssocID="{EB0DD93D-E0C8-4AEE-9D05-AD70CE5DA64B}" presName="bgRect" presStyleLbl="bgShp" presStyleIdx="3" presStyleCnt="6"/>
      <dgm:spPr/>
    </dgm:pt>
    <dgm:pt modelId="{7CD8B884-E6BD-41EA-A1FC-94F7B4E3FF7F}" type="pres">
      <dgm:prSet presAssocID="{EB0DD93D-E0C8-4AEE-9D05-AD70CE5DA64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90CDC873-BFF7-4A9A-A2A9-8A72D9473F35}" type="pres">
      <dgm:prSet presAssocID="{EB0DD93D-E0C8-4AEE-9D05-AD70CE5DA64B}" presName="spaceRect" presStyleCnt="0"/>
      <dgm:spPr/>
    </dgm:pt>
    <dgm:pt modelId="{60967D93-351D-4D67-8D39-E45B5F86C13B}" type="pres">
      <dgm:prSet presAssocID="{EB0DD93D-E0C8-4AEE-9D05-AD70CE5DA64B}" presName="parTx" presStyleLbl="revTx" presStyleIdx="3" presStyleCnt="6">
        <dgm:presLayoutVars>
          <dgm:chMax val="0"/>
          <dgm:chPref val="0"/>
        </dgm:presLayoutVars>
      </dgm:prSet>
      <dgm:spPr/>
    </dgm:pt>
    <dgm:pt modelId="{3786448F-C980-454A-B57B-3D956FA8A185}" type="pres">
      <dgm:prSet presAssocID="{603091AC-E2D6-43E6-876C-56143C21EA35}" presName="sibTrans" presStyleCnt="0"/>
      <dgm:spPr/>
    </dgm:pt>
    <dgm:pt modelId="{635D13FE-C1B0-4DC1-B017-750611CCCE73}" type="pres">
      <dgm:prSet presAssocID="{4808C73A-DBF7-4ADE-B154-4FDF783DDD6D}" presName="compNode" presStyleCnt="0"/>
      <dgm:spPr/>
    </dgm:pt>
    <dgm:pt modelId="{846E150C-40AE-459E-86C1-422EA4FA2F96}" type="pres">
      <dgm:prSet presAssocID="{4808C73A-DBF7-4ADE-B154-4FDF783DDD6D}" presName="bgRect" presStyleLbl="bgShp" presStyleIdx="4" presStyleCnt="6"/>
      <dgm:spPr/>
    </dgm:pt>
    <dgm:pt modelId="{91D84440-85ED-4050-AF76-BC3A737A4A4D}" type="pres">
      <dgm:prSet presAssocID="{4808C73A-DBF7-4ADE-B154-4FDF783DDD6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2CDDF2F8-C3A7-441B-B3E8-FE055338368E}" type="pres">
      <dgm:prSet presAssocID="{4808C73A-DBF7-4ADE-B154-4FDF783DDD6D}" presName="spaceRect" presStyleCnt="0"/>
      <dgm:spPr/>
    </dgm:pt>
    <dgm:pt modelId="{CA491065-9169-4668-998E-6C011AE5B219}" type="pres">
      <dgm:prSet presAssocID="{4808C73A-DBF7-4ADE-B154-4FDF783DDD6D}" presName="parTx" presStyleLbl="revTx" presStyleIdx="4" presStyleCnt="6">
        <dgm:presLayoutVars>
          <dgm:chMax val="0"/>
          <dgm:chPref val="0"/>
        </dgm:presLayoutVars>
      </dgm:prSet>
      <dgm:spPr/>
    </dgm:pt>
    <dgm:pt modelId="{54557D63-77D4-47AA-AB19-1945BDEF2C2F}" type="pres">
      <dgm:prSet presAssocID="{371A696C-393B-4603-873D-C579572A08FF}" presName="sibTrans" presStyleCnt="0"/>
      <dgm:spPr/>
    </dgm:pt>
    <dgm:pt modelId="{636FA5F0-43A3-44B5-A8D6-6721CA2D1309}" type="pres">
      <dgm:prSet presAssocID="{43137981-C2DB-4BA6-8AC4-942E94CAA67B}" presName="compNode" presStyleCnt="0"/>
      <dgm:spPr/>
    </dgm:pt>
    <dgm:pt modelId="{096488DD-C9C1-47FE-A1E7-FD35A978C3D0}" type="pres">
      <dgm:prSet presAssocID="{43137981-C2DB-4BA6-8AC4-942E94CAA67B}" presName="bgRect" presStyleLbl="bgShp" presStyleIdx="5" presStyleCnt="6"/>
      <dgm:spPr/>
    </dgm:pt>
    <dgm:pt modelId="{A75BB41B-81BF-4BBC-A752-7CB4BA069577}" type="pres">
      <dgm:prSet presAssocID="{43137981-C2DB-4BA6-8AC4-942E94CAA67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532C0E88-9FB4-4202-A200-53A7E45C9894}" type="pres">
      <dgm:prSet presAssocID="{43137981-C2DB-4BA6-8AC4-942E94CAA67B}" presName="spaceRect" presStyleCnt="0"/>
      <dgm:spPr/>
    </dgm:pt>
    <dgm:pt modelId="{CB3A3825-101F-4FF9-80C0-8ED57EA2FA23}" type="pres">
      <dgm:prSet presAssocID="{43137981-C2DB-4BA6-8AC4-942E94CAA67B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E5E84607-883D-4751-9A3A-515382C50607}" srcId="{B6E927CC-CB47-4CAF-9584-902B7A420278}" destId="{4808C73A-DBF7-4ADE-B154-4FDF783DDD6D}" srcOrd="4" destOrd="0" parTransId="{A2703005-7115-4BED-82CF-F49483F4AAF6}" sibTransId="{371A696C-393B-4603-873D-C579572A08FF}"/>
    <dgm:cxn modelId="{14191110-EFE0-4471-8133-389E01D6F508}" type="presOf" srcId="{11B1247A-9C38-4F59-9FBD-34DD2E1F1733}" destId="{9C2942AA-CA03-44EE-A0AD-CFD872D25771}" srcOrd="0" destOrd="0" presId="urn:microsoft.com/office/officeart/2018/2/layout/IconVerticalSolidList"/>
    <dgm:cxn modelId="{BE79D832-0A3F-4FE0-9FEA-B4FE6D85E94C}" type="presOf" srcId="{43137981-C2DB-4BA6-8AC4-942E94CAA67B}" destId="{CB3A3825-101F-4FF9-80C0-8ED57EA2FA23}" srcOrd="0" destOrd="0" presId="urn:microsoft.com/office/officeart/2018/2/layout/IconVerticalSolidList"/>
    <dgm:cxn modelId="{4739C642-90B9-424E-B805-861B24A785E6}" type="presOf" srcId="{EB0DD93D-E0C8-4AEE-9D05-AD70CE5DA64B}" destId="{60967D93-351D-4D67-8D39-E45B5F86C13B}" srcOrd="0" destOrd="0" presId="urn:microsoft.com/office/officeart/2018/2/layout/IconVerticalSolidList"/>
    <dgm:cxn modelId="{2859AA68-614F-49D5-A061-FF658A6C0036}" type="presOf" srcId="{B6E927CC-CB47-4CAF-9584-902B7A420278}" destId="{E03B3D76-76B8-45B1-A99C-FEF55001A3A0}" srcOrd="0" destOrd="0" presId="urn:microsoft.com/office/officeart/2018/2/layout/IconVerticalSolidList"/>
    <dgm:cxn modelId="{288C1271-1981-438D-A231-96A69BCD4CB4}" type="presOf" srcId="{E2E04CFC-0D4A-473D-93D7-3452EEACBED9}" destId="{596557B1-ACED-4C5E-8B6B-3449416A0525}" srcOrd="0" destOrd="0" presId="urn:microsoft.com/office/officeart/2018/2/layout/IconVerticalSolidList"/>
    <dgm:cxn modelId="{269A9071-6F9D-41C2-A225-08BF8446CB7F}" srcId="{B6E927CC-CB47-4CAF-9584-902B7A420278}" destId="{43137981-C2DB-4BA6-8AC4-942E94CAA67B}" srcOrd="5" destOrd="0" parTransId="{1A6946A4-05E5-44A1-AC0D-A70689AC37A1}" sibTransId="{159B7357-250F-4D76-89D6-68202779A9B0}"/>
    <dgm:cxn modelId="{39F39F58-1F5E-4577-B940-F1CDBEE8CB88}" srcId="{B6E927CC-CB47-4CAF-9584-902B7A420278}" destId="{EB0DD93D-E0C8-4AEE-9D05-AD70CE5DA64B}" srcOrd="3" destOrd="0" parTransId="{B26D9537-98F6-4831-BB48-652FB7BE386A}" sibTransId="{603091AC-E2D6-43E6-876C-56143C21EA35}"/>
    <dgm:cxn modelId="{092A2B7A-2CA6-4150-8D1A-FAC3BC90CDB0}" srcId="{B6E927CC-CB47-4CAF-9584-902B7A420278}" destId="{11B1247A-9C38-4F59-9FBD-34DD2E1F1733}" srcOrd="0" destOrd="0" parTransId="{B514A421-BC18-4D87-8104-D9B1A2C1119C}" sibTransId="{591197F9-379F-4CAE-82AD-DF935E19BEC3}"/>
    <dgm:cxn modelId="{0A4F8EA5-ABA5-452F-B360-447B8A77C8F9}" srcId="{B6E927CC-CB47-4CAF-9584-902B7A420278}" destId="{0F645FCE-224D-496D-8DFE-04D1168DD3C9}" srcOrd="1" destOrd="0" parTransId="{71D4EA5A-4A70-4E5C-AB55-C140F43B9D90}" sibTransId="{85C11A6A-FE25-472F-86B2-A7622BB8ED45}"/>
    <dgm:cxn modelId="{E2BFA7CB-0734-4C84-BE3D-9A3D0001E07C}" type="presOf" srcId="{0F645FCE-224D-496D-8DFE-04D1168DD3C9}" destId="{86E185EA-B841-4AB7-8485-587D1DAD5F04}" srcOrd="0" destOrd="0" presId="urn:microsoft.com/office/officeart/2018/2/layout/IconVerticalSolidList"/>
    <dgm:cxn modelId="{390584E5-FBC4-41EF-B9E4-9BF14FFA9BBB}" type="presOf" srcId="{4808C73A-DBF7-4ADE-B154-4FDF783DDD6D}" destId="{CA491065-9169-4668-998E-6C011AE5B219}" srcOrd="0" destOrd="0" presId="urn:microsoft.com/office/officeart/2018/2/layout/IconVerticalSolidList"/>
    <dgm:cxn modelId="{FCBC86F7-273C-404F-9AB1-C194E3AFF7CD}" srcId="{B6E927CC-CB47-4CAF-9584-902B7A420278}" destId="{E2E04CFC-0D4A-473D-93D7-3452EEACBED9}" srcOrd="2" destOrd="0" parTransId="{94ECAD37-8C91-4146-9DB4-78930B10DBE5}" sibTransId="{7F3E6DDF-3E59-48E8-9617-6CCD6F4A8E88}"/>
    <dgm:cxn modelId="{BBE02BB7-04A4-4EA7-ADE4-5FEC48019A0A}" type="presParOf" srcId="{E03B3D76-76B8-45B1-A99C-FEF55001A3A0}" destId="{3F214AF7-8E7B-465D-A649-2E72B3F66437}" srcOrd="0" destOrd="0" presId="urn:microsoft.com/office/officeart/2018/2/layout/IconVerticalSolidList"/>
    <dgm:cxn modelId="{762D4BD9-1546-4C8A-9F14-14FE0CFDB6CD}" type="presParOf" srcId="{3F214AF7-8E7B-465D-A649-2E72B3F66437}" destId="{95A41AD8-35B4-4FC9-AF78-0487C094340A}" srcOrd="0" destOrd="0" presId="urn:microsoft.com/office/officeart/2018/2/layout/IconVerticalSolidList"/>
    <dgm:cxn modelId="{7FEB9B8B-9220-4618-818B-0E53FC6F90A1}" type="presParOf" srcId="{3F214AF7-8E7B-465D-A649-2E72B3F66437}" destId="{DBEC4DF6-B901-4265-8E73-20C54520A629}" srcOrd="1" destOrd="0" presId="urn:microsoft.com/office/officeart/2018/2/layout/IconVerticalSolidList"/>
    <dgm:cxn modelId="{AB15BB78-4213-492D-993A-2F82B49F6C05}" type="presParOf" srcId="{3F214AF7-8E7B-465D-A649-2E72B3F66437}" destId="{CC866762-CCB3-426B-B908-706C9E41DBA8}" srcOrd="2" destOrd="0" presId="urn:microsoft.com/office/officeart/2018/2/layout/IconVerticalSolidList"/>
    <dgm:cxn modelId="{2E9B10FA-4516-433D-A504-52EBBCF08395}" type="presParOf" srcId="{3F214AF7-8E7B-465D-A649-2E72B3F66437}" destId="{9C2942AA-CA03-44EE-A0AD-CFD872D25771}" srcOrd="3" destOrd="0" presId="urn:microsoft.com/office/officeart/2018/2/layout/IconVerticalSolidList"/>
    <dgm:cxn modelId="{A46B89B0-9954-41A1-B473-668D215EC175}" type="presParOf" srcId="{E03B3D76-76B8-45B1-A99C-FEF55001A3A0}" destId="{BEB55B53-6F08-4CD1-9F72-248704E93C79}" srcOrd="1" destOrd="0" presId="urn:microsoft.com/office/officeart/2018/2/layout/IconVerticalSolidList"/>
    <dgm:cxn modelId="{FB1AAEF4-A147-493D-A331-E8767B095B9A}" type="presParOf" srcId="{E03B3D76-76B8-45B1-A99C-FEF55001A3A0}" destId="{5CBE3017-A883-496C-9CC0-E5E6FB0CBDAC}" srcOrd="2" destOrd="0" presId="urn:microsoft.com/office/officeart/2018/2/layout/IconVerticalSolidList"/>
    <dgm:cxn modelId="{ABBFB80C-AD78-4F60-B4A4-E36296849463}" type="presParOf" srcId="{5CBE3017-A883-496C-9CC0-E5E6FB0CBDAC}" destId="{E33163B1-8DEC-43F7-8BE2-4CA278140CE9}" srcOrd="0" destOrd="0" presId="urn:microsoft.com/office/officeart/2018/2/layout/IconVerticalSolidList"/>
    <dgm:cxn modelId="{0F1BF2E1-964F-4246-818C-E35A65B2F8C6}" type="presParOf" srcId="{5CBE3017-A883-496C-9CC0-E5E6FB0CBDAC}" destId="{9F556529-ED87-4F64-8DCC-E894FF2D52EA}" srcOrd="1" destOrd="0" presId="urn:microsoft.com/office/officeart/2018/2/layout/IconVerticalSolidList"/>
    <dgm:cxn modelId="{7512BFD3-1085-4EFA-9F2E-E514E9F0ADA6}" type="presParOf" srcId="{5CBE3017-A883-496C-9CC0-E5E6FB0CBDAC}" destId="{B3CC3CE5-0AD3-42FE-9D9E-64BEDB713F4B}" srcOrd="2" destOrd="0" presId="urn:microsoft.com/office/officeart/2018/2/layout/IconVerticalSolidList"/>
    <dgm:cxn modelId="{856F6608-0CBE-4BD2-9CAE-BFC0FC91AFE4}" type="presParOf" srcId="{5CBE3017-A883-496C-9CC0-E5E6FB0CBDAC}" destId="{86E185EA-B841-4AB7-8485-587D1DAD5F04}" srcOrd="3" destOrd="0" presId="urn:microsoft.com/office/officeart/2018/2/layout/IconVerticalSolidList"/>
    <dgm:cxn modelId="{CA1554F9-4E9B-4A1B-BB86-BCA595BDE9EC}" type="presParOf" srcId="{E03B3D76-76B8-45B1-A99C-FEF55001A3A0}" destId="{893B504B-031D-4988-A26D-95D26A7C6095}" srcOrd="3" destOrd="0" presId="urn:microsoft.com/office/officeart/2018/2/layout/IconVerticalSolidList"/>
    <dgm:cxn modelId="{017B32A4-F566-4503-A8C8-6ED6C397B6B3}" type="presParOf" srcId="{E03B3D76-76B8-45B1-A99C-FEF55001A3A0}" destId="{1B5DB167-29FB-4ADA-B90F-99366D65AF56}" srcOrd="4" destOrd="0" presId="urn:microsoft.com/office/officeart/2018/2/layout/IconVerticalSolidList"/>
    <dgm:cxn modelId="{06C95EFF-2BA8-4D5B-8F3A-BAD84ED8AA0D}" type="presParOf" srcId="{1B5DB167-29FB-4ADA-B90F-99366D65AF56}" destId="{0DF7DB2B-E7C7-48C0-97F8-DD68C546D183}" srcOrd="0" destOrd="0" presId="urn:microsoft.com/office/officeart/2018/2/layout/IconVerticalSolidList"/>
    <dgm:cxn modelId="{ED949E7C-0572-4B99-AC79-BD257870EFEC}" type="presParOf" srcId="{1B5DB167-29FB-4ADA-B90F-99366D65AF56}" destId="{52B9B91D-119B-4F36-8E66-017C2F8FD848}" srcOrd="1" destOrd="0" presId="urn:microsoft.com/office/officeart/2018/2/layout/IconVerticalSolidList"/>
    <dgm:cxn modelId="{0252B870-0A5A-438F-90C7-CDF132783133}" type="presParOf" srcId="{1B5DB167-29FB-4ADA-B90F-99366D65AF56}" destId="{2E3C7D0B-F9A7-4B1E-BAF4-8551956C802E}" srcOrd="2" destOrd="0" presId="urn:microsoft.com/office/officeart/2018/2/layout/IconVerticalSolidList"/>
    <dgm:cxn modelId="{EA689686-2E4D-41CD-8289-BEC90B3F2ABD}" type="presParOf" srcId="{1B5DB167-29FB-4ADA-B90F-99366D65AF56}" destId="{596557B1-ACED-4C5E-8B6B-3449416A0525}" srcOrd="3" destOrd="0" presId="urn:microsoft.com/office/officeart/2018/2/layout/IconVerticalSolidList"/>
    <dgm:cxn modelId="{6D6618EA-E132-4B70-8FC8-87864C09F3DF}" type="presParOf" srcId="{E03B3D76-76B8-45B1-A99C-FEF55001A3A0}" destId="{50C6C48B-BAB8-4ACB-BCEE-3531BA70EE47}" srcOrd="5" destOrd="0" presId="urn:microsoft.com/office/officeart/2018/2/layout/IconVerticalSolidList"/>
    <dgm:cxn modelId="{7CDBDEC5-0835-4CBC-8EBC-DF43D04FFB40}" type="presParOf" srcId="{E03B3D76-76B8-45B1-A99C-FEF55001A3A0}" destId="{2968B127-7977-47DC-AA97-7116359E7B0A}" srcOrd="6" destOrd="0" presId="urn:microsoft.com/office/officeart/2018/2/layout/IconVerticalSolidList"/>
    <dgm:cxn modelId="{986C86D0-1C32-4327-8FB6-9CE804C60BC5}" type="presParOf" srcId="{2968B127-7977-47DC-AA97-7116359E7B0A}" destId="{1624D426-88E8-4FCC-91AB-CB422FB6505F}" srcOrd="0" destOrd="0" presId="urn:microsoft.com/office/officeart/2018/2/layout/IconVerticalSolidList"/>
    <dgm:cxn modelId="{D646BC97-9E48-46EE-9BAA-1C4C138A321E}" type="presParOf" srcId="{2968B127-7977-47DC-AA97-7116359E7B0A}" destId="{7CD8B884-E6BD-41EA-A1FC-94F7B4E3FF7F}" srcOrd="1" destOrd="0" presId="urn:microsoft.com/office/officeart/2018/2/layout/IconVerticalSolidList"/>
    <dgm:cxn modelId="{3E668E71-5AA4-4F89-BBBF-06F9B43EF00D}" type="presParOf" srcId="{2968B127-7977-47DC-AA97-7116359E7B0A}" destId="{90CDC873-BFF7-4A9A-A2A9-8A72D9473F35}" srcOrd="2" destOrd="0" presId="urn:microsoft.com/office/officeart/2018/2/layout/IconVerticalSolidList"/>
    <dgm:cxn modelId="{3ED62678-3A8D-466B-A4E6-79E8F1A98CC9}" type="presParOf" srcId="{2968B127-7977-47DC-AA97-7116359E7B0A}" destId="{60967D93-351D-4D67-8D39-E45B5F86C13B}" srcOrd="3" destOrd="0" presId="urn:microsoft.com/office/officeart/2018/2/layout/IconVerticalSolidList"/>
    <dgm:cxn modelId="{BC1E427E-0749-4A07-B478-51B2191F3638}" type="presParOf" srcId="{E03B3D76-76B8-45B1-A99C-FEF55001A3A0}" destId="{3786448F-C980-454A-B57B-3D956FA8A185}" srcOrd="7" destOrd="0" presId="urn:microsoft.com/office/officeart/2018/2/layout/IconVerticalSolidList"/>
    <dgm:cxn modelId="{09C09BE3-B7A5-4FAD-A19A-BC41DE3E71DD}" type="presParOf" srcId="{E03B3D76-76B8-45B1-A99C-FEF55001A3A0}" destId="{635D13FE-C1B0-4DC1-B017-750611CCCE73}" srcOrd="8" destOrd="0" presId="urn:microsoft.com/office/officeart/2018/2/layout/IconVerticalSolidList"/>
    <dgm:cxn modelId="{0B5F0B26-0989-4045-83E7-96E030E50A5B}" type="presParOf" srcId="{635D13FE-C1B0-4DC1-B017-750611CCCE73}" destId="{846E150C-40AE-459E-86C1-422EA4FA2F96}" srcOrd="0" destOrd="0" presId="urn:microsoft.com/office/officeart/2018/2/layout/IconVerticalSolidList"/>
    <dgm:cxn modelId="{2E4E9344-09A4-4A11-B2A1-D8018E7C7D83}" type="presParOf" srcId="{635D13FE-C1B0-4DC1-B017-750611CCCE73}" destId="{91D84440-85ED-4050-AF76-BC3A737A4A4D}" srcOrd="1" destOrd="0" presId="urn:microsoft.com/office/officeart/2018/2/layout/IconVerticalSolidList"/>
    <dgm:cxn modelId="{2152E1DA-C89D-4C61-9FF4-A96DDADE8EF6}" type="presParOf" srcId="{635D13FE-C1B0-4DC1-B017-750611CCCE73}" destId="{2CDDF2F8-C3A7-441B-B3E8-FE055338368E}" srcOrd="2" destOrd="0" presId="urn:microsoft.com/office/officeart/2018/2/layout/IconVerticalSolidList"/>
    <dgm:cxn modelId="{E58E5FD6-1B7D-4AA1-A97B-4B22C56480BF}" type="presParOf" srcId="{635D13FE-C1B0-4DC1-B017-750611CCCE73}" destId="{CA491065-9169-4668-998E-6C011AE5B219}" srcOrd="3" destOrd="0" presId="urn:microsoft.com/office/officeart/2018/2/layout/IconVerticalSolidList"/>
    <dgm:cxn modelId="{A55726FB-6799-4861-8BF2-91A419D53F5B}" type="presParOf" srcId="{E03B3D76-76B8-45B1-A99C-FEF55001A3A0}" destId="{54557D63-77D4-47AA-AB19-1945BDEF2C2F}" srcOrd="9" destOrd="0" presId="urn:microsoft.com/office/officeart/2018/2/layout/IconVerticalSolidList"/>
    <dgm:cxn modelId="{7AA5A15C-2611-4ED9-8247-760FDE606963}" type="presParOf" srcId="{E03B3D76-76B8-45B1-A99C-FEF55001A3A0}" destId="{636FA5F0-43A3-44B5-A8D6-6721CA2D1309}" srcOrd="10" destOrd="0" presId="urn:microsoft.com/office/officeart/2018/2/layout/IconVerticalSolidList"/>
    <dgm:cxn modelId="{8861708F-EDFD-48C4-B58E-63F6256F169F}" type="presParOf" srcId="{636FA5F0-43A3-44B5-A8D6-6721CA2D1309}" destId="{096488DD-C9C1-47FE-A1E7-FD35A978C3D0}" srcOrd="0" destOrd="0" presId="urn:microsoft.com/office/officeart/2018/2/layout/IconVerticalSolidList"/>
    <dgm:cxn modelId="{9415863E-177D-4B42-820C-A0514A831E30}" type="presParOf" srcId="{636FA5F0-43A3-44B5-A8D6-6721CA2D1309}" destId="{A75BB41B-81BF-4BBC-A752-7CB4BA069577}" srcOrd="1" destOrd="0" presId="urn:microsoft.com/office/officeart/2018/2/layout/IconVerticalSolidList"/>
    <dgm:cxn modelId="{0E6055F0-7907-4C00-8480-E96A26F7E2D4}" type="presParOf" srcId="{636FA5F0-43A3-44B5-A8D6-6721CA2D1309}" destId="{532C0E88-9FB4-4202-A200-53A7E45C9894}" srcOrd="2" destOrd="0" presId="urn:microsoft.com/office/officeart/2018/2/layout/IconVerticalSolidList"/>
    <dgm:cxn modelId="{0CFC8BBB-361D-4158-AEE8-EFD7A424EE9D}" type="presParOf" srcId="{636FA5F0-43A3-44B5-A8D6-6721CA2D1309}" destId="{CB3A3825-101F-4FF9-80C0-8ED57EA2FA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372DB8-9593-449F-9B1D-B5CB38F9A89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B5EB1BA-433E-4C8E-BFD0-F5BE6EF262AC}">
      <dgm:prSet/>
      <dgm:spPr/>
      <dgm:t>
        <a:bodyPr/>
        <a:lstStyle/>
        <a:p>
          <a:r>
            <a:rPr lang="fi-FI"/>
            <a:t>Users : End users such as people, employees of an organization etc</a:t>
          </a:r>
          <a:endParaRPr lang="en-US"/>
        </a:p>
      </dgm:t>
    </dgm:pt>
    <dgm:pt modelId="{948A0BB7-30B2-46D3-BB9B-F50B51FE4512}" type="parTrans" cxnId="{FE661CB0-6E14-44D6-8288-F6955459E3CF}">
      <dgm:prSet/>
      <dgm:spPr/>
      <dgm:t>
        <a:bodyPr/>
        <a:lstStyle/>
        <a:p>
          <a:endParaRPr lang="en-US"/>
        </a:p>
      </dgm:t>
    </dgm:pt>
    <dgm:pt modelId="{138A5C11-74F6-40D6-96E6-9CD2EEB917AA}" type="sibTrans" cxnId="{FE661CB0-6E14-44D6-8288-F6955459E3CF}">
      <dgm:prSet/>
      <dgm:spPr/>
      <dgm:t>
        <a:bodyPr/>
        <a:lstStyle/>
        <a:p>
          <a:endParaRPr lang="en-US"/>
        </a:p>
      </dgm:t>
    </dgm:pt>
    <dgm:pt modelId="{E9470687-92D7-48B4-93D3-7BB67F171BDB}">
      <dgm:prSet/>
      <dgm:spPr/>
      <dgm:t>
        <a:bodyPr/>
        <a:lstStyle/>
        <a:p>
          <a:r>
            <a:rPr lang="fi-FI"/>
            <a:t>Groups: A collection of users. Each user in the group will inherit the permissions of the group</a:t>
          </a:r>
          <a:endParaRPr lang="en-US"/>
        </a:p>
      </dgm:t>
    </dgm:pt>
    <dgm:pt modelId="{C29A7F87-9C13-4A74-9964-8C6596F8544E}" type="parTrans" cxnId="{5E8907D7-29A9-46DB-9EF7-9EDECAEDF3C2}">
      <dgm:prSet/>
      <dgm:spPr/>
      <dgm:t>
        <a:bodyPr/>
        <a:lstStyle/>
        <a:p>
          <a:endParaRPr lang="en-US"/>
        </a:p>
      </dgm:t>
    </dgm:pt>
    <dgm:pt modelId="{400B4444-60D6-49CF-8919-E960D13C6BBB}" type="sibTrans" cxnId="{5E8907D7-29A9-46DB-9EF7-9EDECAEDF3C2}">
      <dgm:prSet/>
      <dgm:spPr/>
      <dgm:t>
        <a:bodyPr/>
        <a:lstStyle/>
        <a:p>
          <a:endParaRPr lang="en-US"/>
        </a:p>
      </dgm:t>
    </dgm:pt>
    <dgm:pt modelId="{92ADB806-A059-4518-AE20-D5F079755467}">
      <dgm:prSet/>
      <dgm:spPr/>
      <dgm:t>
        <a:bodyPr/>
        <a:lstStyle/>
        <a:p>
          <a:r>
            <a:rPr lang="fi-FI"/>
            <a:t>Policies: Policies are made up of documents, called Policy documents. These documents are in a format called JSON and they give permissions as to what a User/Group/Role is able to do.</a:t>
          </a:r>
          <a:endParaRPr lang="en-US"/>
        </a:p>
      </dgm:t>
    </dgm:pt>
    <dgm:pt modelId="{B02CB005-75D6-4C72-8393-4084C4957FA0}" type="parTrans" cxnId="{60D1660D-49D4-4A8A-B1DF-623A0BD6DB0D}">
      <dgm:prSet/>
      <dgm:spPr/>
      <dgm:t>
        <a:bodyPr/>
        <a:lstStyle/>
        <a:p>
          <a:endParaRPr lang="en-US"/>
        </a:p>
      </dgm:t>
    </dgm:pt>
    <dgm:pt modelId="{0190F190-81CD-4DBD-ACB8-B61607AB7291}" type="sibTrans" cxnId="{60D1660D-49D4-4A8A-B1DF-623A0BD6DB0D}">
      <dgm:prSet/>
      <dgm:spPr/>
      <dgm:t>
        <a:bodyPr/>
        <a:lstStyle/>
        <a:p>
          <a:endParaRPr lang="en-US"/>
        </a:p>
      </dgm:t>
    </dgm:pt>
    <dgm:pt modelId="{71122501-B8C9-48F7-A093-A0D14F2387B8}">
      <dgm:prSet/>
      <dgm:spPr/>
      <dgm:t>
        <a:bodyPr/>
        <a:lstStyle/>
        <a:p>
          <a:r>
            <a:rPr lang="fi-FI"/>
            <a:t>Roles: We create roles and then assigne them to AWS Resources</a:t>
          </a:r>
          <a:endParaRPr lang="en-US"/>
        </a:p>
      </dgm:t>
    </dgm:pt>
    <dgm:pt modelId="{C08516C8-0F5F-4CF4-AC54-D69022F39CC1}" type="parTrans" cxnId="{446504EE-E251-4014-B13B-91971B9785CB}">
      <dgm:prSet/>
      <dgm:spPr/>
      <dgm:t>
        <a:bodyPr/>
        <a:lstStyle/>
        <a:p>
          <a:endParaRPr lang="en-US"/>
        </a:p>
      </dgm:t>
    </dgm:pt>
    <dgm:pt modelId="{46BF35C6-9DBF-4D97-B289-5604B0D35527}" type="sibTrans" cxnId="{446504EE-E251-4014-B13B-91971B9785CB}">
      <dgm:prSet/>
      <dgm:spPr/>
      <dgm:t>
        <a:bodyPr/>
        <a:lstStyle/>
        <a:p>
          <a:endParaRPr lang="en-US"/>
        </a:p>
      </dgm:t>
    </dgm:pt>
    <dgm:pt modelId="{24F22546-4265-4CE2-AE8D-CDE2D0F7FFB4}" type="pres">
      <dgm:prSet presAssocID="{CE372DB8-9593-449F-9B1D-B5CB38F9A894}" presName="root" presStyleCnt="0">
        <dgm:presLayoutVars>
          <dgm:dir/>
          <dgm:resizeHandles val="exact"/>
        </dgm:presLayoutVars>
      </dgm:prSet>
      <dgm:spPr/>
    </dgm:pt>
    <dgm:pt modelId="{FD42B212-6EB3-4D73-9D24-EF090E8194DB}" type="pres">
      <dgm:prSet presAssocID="{DB5EB1BA-433E-4C8E-BFD0-F5BE6EF262AC}" presName="compNode" presStyleCnt="0"/>
      <dgm:spPr/>
    </dgm:pt>
    <dgm:pt modelId="{A30A42B8-3CDC-404C-A4E9-9ECF27E69370}" type="pres">
      <dgm:prSet presAssocID="{DB5EB1BA-433E-4C8E-BFD0-F5BE6EF262AC}" presName="bgRect" presStyleLbl="bgShp" presStyleIdx="0" presStyleCnt="4"/>
      <dgm:spPr/>
    </dgm:pt>
    <dgm:pt modelId="{4C098797-C4AE-4C97-A651-381B6453B571}" type="pres">
      <dgm:prSet presAssocID="{DB5EB1BA-433E-4C8E-BFD0-F5BE6EF262A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C016038-153F-42F8-9D55-A613F20C0923}" type="pres">
      <dgm:prSet presAssocID="{DB5EB1BA-433E-4C8E-BFD0-F5BE6EF262AC}" presName="spaceRect" presStyleCnt="0"/>
      <dgm:spPr/>
    </dgm:pt>
    <dgm:pt modelId="{2B77746A-2918-4321-A4FF-263C26664D70}" type="pres">
      <dgm:prSet presAssocID="{DB5EB1BA-433E-4C8E-BFD0-F5BE6EF262AC}" presName="parTx" presStyleLbl="revTx" presStyleIdx="0" presStyleCnt="4">
        <dgm:presLayoutVars>
          <dgm:chMax val="0"/>
          <dgm:chPref val="0"/>
        </dgm:presLayoutVars>
      </dgm:prSet>
      <dgm:spPr/>
    </dgm:pt>
    <dgm:pt modelId="{1303B213-41C6-4F99-9939-562C326C4C25}" type="pres">
      <dgm:prSet presAssocID="{138A5C11-74F6-40D6-96E6-9CD2EEB917AA}" presName="sibTrans" presStyleCnt="0"/>
      <dgm:spPr/>
    </dgm:pt>
    <dgm:pt modelId="{F19FC7C0-9B1A-44DB-918A-0270C8C06675}" type="pres">
      <dgm:prSet presAssocID="{E9470687-92D7-48B4-93D3-7BB67F171BDB}" presName="compNode" presStyleCnt="0"/>
      <dgm:spPr/>
    </dgm:pt>
    <dgm:pt modelId="{E976976E-D5CF-40D5-BDE3-2FCE6AB65B02}" type="pres">
      <dgm:prSet presAssocID="{E9470687-92D7-48B4-93D3-7BB67F171BDB}" presName="bgRect" presStyleLbl="bgShp" presStyleIdx="1" presStyleCnt="4"/>
      <dgm:spPr/>
    </dgm:pt>
    <dgm:pt modelId="{FA9663F0-CE35-4D6D-8F00-8A2E744099B1}" type="pres">
      <dgm:prSet presAssocID="{E9470687-92D7-48B4-93D3-7BB67F171BD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E4088108-52E8-4E4C-9749-7B9F2CCF8D0F}" type="pres">
      <dgm:prSet presAssocID="{E9470687-92D7-48B4-93D3-7BB67F171BDB}" presName="spaceRect" presStyleCnt="0"/>
      <dgm:spPr/>
    </dgm:pt>
    <dgm:pt modelId="{03F1B3ED-5A24-459E-8088-BC37F5BD8246}" type="pres">
      <dgm:prSet presAssocID="{E9470687-92D7-48B4-93D3-7BB67F171BDB}" presName="parTx" presStyleLbl="revTx" presStyleIdx="1" presStyleCnt="4">
        <dgm:presLayoutVars>
          <dgm:chMax val="0"/>
          <dgm:chPref val="0"/>
        </dgm:presLayoutVars>
      </dgm:prSet>
      <dgm:spPr/>
    </dgm:pt>
    <dgm:pt modelId="{01B0181F-157E-4747-8197-E8EEF6CC392D}" type="pres">
      <dgm:prSet presAssocID="{400B4444-60D6-49CF-8919-E960D13C6BBB}" presName="sibTrans" presStyleCnt="0"/>
      <dgm:spPr/>
    </dgm:pt>
    <dgm:pt modelId="{2CB63B53-9D68-4810-9A3B-F31190BFF53C}" type="pres">
      <dgm:prSet presAssocID="{92ADB806-A059-4518-AE20-D5F079755467}" presName="compNode" presStyleCnt="0"/>
      <dgm:spPr/>
    </dgm:pt>
    <dgm:pt modelId="{17B02E97-F42F-4CC1-A777-8246EE0E7BCE}" type="pres">
      <dgm:prSet presAssocID="{92ADB806-A059-4518-AE20-D5F079755467}" presName="bgRect" presStyleLbl="bgShp" presStyleIdx="2" presStyleCnt="4"/>
      <dgm:spPr/>
    </dgm:pt>
    <dgm:pt modelId="{11546C10-8944-4E08-8A54-72A04CD26660}" type="pres">
      <dgm:prSet presAssocID="{92ADB806-A059-4518-AE20-D5F07975546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904A99CA-7729-4994-90FF-B549007675E9}" type="pres">
      <dgm:prSet presAssocID="{92ADB806-A059-4518-AE20-D5F079755467}" presName="spaceRect" presStyleCnt="0"/>
      <dgm:spPr/>
    </dgm:pt>
    <dgm:pt modelId="{95AE2B27-46ED-4C88-B5EE-6609B35C2991}" type="pres">
      <dgm:prSet presAssocID="{92ADB806-A059-4518-AE20-D5F079755467}" presName="parTx" presStyleLbl="revTx" presStyleIdx="2" presStyleCnt="4">
        <dgm:presLayoutVars>
          <dgm:chMax val="0"/>
          <dgm:chPref val="0"/>
        </dgm:presLayoutVars>
      </dgm:prSet>
      <dgm:spPr/>
    </dgm:pt>
    <dgm:pt modelId="{14DC6B49-43C2-46D8-AAE1-4EA1F02476FE}" type="pres">
      <dgm:prSet presAssocID="{0190F190-81CD-4DBD-ACB8-B61607AB7291}" presName="sibTrans" presStyleCnt="0"/>
      <dgm:spPr/>
    </dgm:pt>
    <dgm:pt modelId="{7141F961-9C15-4C64-ACAD-DDA093694CF7}" type="pres">
      <dgm:prSet presAssocID="{71122501-B8C9-48F7-A093-A0D14F2387B8}" presName="compNode" presStyleCnt="0"/>
      <dgm:spPr/>
    </dgm:pt>
    <dgm:pt modelId="{36EE8DED-9821-49CB-ABE5-B8422AFB69C8}" type="pres">
      <dgm:prSet presAssocID="{71122501-B8C9-48F7-A093-A0D14F2387B8}" presName="bgRect" presStyleLbl="bgShp" presStyleIdx="3" presStyleCnt="4"/>
      <dgm:spPr/>
    </dgm:pt>
    <dgm:pt modelId="{D46A4219-4D2C-4AF4-9CDF-A7719F339085}" type="pres">
      <dgm:prSet presAssocID="{71122501-B8C9-48F7-A093-A0D14F2387B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7CA40FC-B798-4E8A-AB18-148104159045}" type="pres">
      <dgm:prSet presAssocID="{71122501-B8C9-48F7-A093-A0D14F2387B8}" presName="spaceRect" presStyleCnt="0"/>
      <dgm:spPr/>
    </dgm:pt>
    <dgm:pt modelId="{4D3259DF-D95B-4CBE-B3B1-6D7E7C210497}" type="pres">
      <dgm:prSet presAssocID="{71122501-B8C9-48F7-A093-A0D14F2387B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0D1660D-49D4-4A8A-B1DF-623A0BD6DB0D}" srcId="{CE372DB8-9593-449F-9B1D-B5CB38F9A894}" destId="{92ADB806-A059-4518-AE20-D5F079755467}" srcOrd="2" destOrd="0" parTransId="{B02CB005-75D6-4C72-8393-4084C4957FA0}" sibTransId="{0190F190-81CD-4DBD-ACB8-B61607AB7291}"/>
    <dgm:cxn modelId="{1559CB10-568A-402E-BD8E-1D92DB17E1D9}" type="presOf" srcId="{71122501-B8C9-48F7-A093-A0D14F2387B8}" destId="{4D3259DF-D95B-4CBE-B3B1-6D7E7C210497}" srcOrd="0" destOrd="0" presId="urn:microsoft.com/office/officeart/2018/2/layout/IconVerticalSolidList"/>
    <dgm:cxn modelId="{196F2C26-E0C8-4FE2-9D01-1B8470AA72A0}" type="presOf" srcId="{DB5EB1BA-433E-4C8E-BFD0-F5BE6EF262AC}" destId="{2B77746A-2918-4321-A4FF-263C26664D70}" srcOrd="0" destOrd="0" presId="urn:microsoft.com/office/officeart/2018/2/layout/IconVerticalSolidList"/>
    <dgm:cxn modelId="{957DD96F-1347-4E84-ACE7-E55F6E1ECA5B}" type="presOf" srcId="{92ADB806-A059-4518-AE20-D5F079755467}" destId="{95AE2B27-46ED-4C88-B5EE-6609B35C2991}" srcOrd="0" destOrd="0" presId="urn:microsoft.com/office/officeart/2018/2/layout/IconVerticalSolidList"/>
    <dgm:cxn modelId="{2D9E9B53-A548-46AD-9FEC-F53414EF97C1}" type="presOf" srcId="{E9470687-92D7-48B4-93D3-7BB67F171BDB}" destId="{03F1B3ED-5A24-459E-8088-BC37F5BD8246}" srcOrd="0" destOrd="0" presId="urn:microsoft.com/office/officeart/2018/2/layout/IconVerticalSolidList"/>
    <dgm:cxn modelId="{5AEE2D79-3BAD-4652-A6BF-4C3BF5CF01D8}" type="presOf" srcId="{CE372DB8-9593-449F-9B1D-B5CB38F9A894}" destId="{24F22546-4265-4CE2-AE8D-CDE2D0F7FFB4}" srcOrd="0" destOrd="0" presId="urn:microsoft.com/office/officeart/2018/2/layout/IconVerticalSolidList"/>
    <dgm:cxn modelId="{FE661CB0-6E14-44D6-8288-F6955459E3CF}" srcId="{CE372DB8-9593-449F-9B1D-B5CB38F9A894}" destId="{DB5EB1BA-433E-4C8E-BFD0-F5BE6EF262AC}" srcOrd="0" destOrd="0" parTransId="{948A0BB7-30B2-46D3-BB9B-F50B51FE4512}" sibTransId="{138A5C11-74F6-40D6-96E6-9CD2EEB917AA}"/>
    <dgm:cxn modelId="{5E8907D7-29A9-46DB-9EF7-9EDECAEDF3C2}" srcId="{CE372DB8-9593-449F-9B1D-B5CB38F9A894}" destId="{E9470687-92D7-48B4-93D3-7BB67F171BDB}" srcOrd="1" destOrd="0" parTransId="{C29A7F87-9C13-4A74-9964-8C6596F8544E}" sibTransId="{400B4444-60D6-49CF-8919-E960D13C6BBB}"/>
    <dgm:cxn modelId="{446504EE-E251-4014-B13B-91971B9785CB}" srcId="{CE372DB8-9593-449F-9B1D-B5CB38F9A894}" destId="{71122501-B8C9-48F7-A093-A0D14F2387B8}" srcOrd="3" destOrd="0" parTransId="{C08516C8-0F5F-4CF4-AC54-D69022F39CC1}" sibTransId="{46BF35C6-9DBF-4D97-B289-5604B0D35527}"/>
    <dgm:cxn modelId="{45AE8E5E-5810-494C-A82E-00A8BA6CEFDF}" type="presParOf" srcId="{24F22546-4265-4CE2-AE8D-CDE2D0F7FFB4}" destId="{FD42B212-6EB3-4D73-9D24-EF090E8194DB}" srcOrd="0" destOrd="0" presId="urn:microsoft.com/office/officeart/2018/2/layout/IconVerticalSolidList"/>
    <dgm:cxn modelId="{ABC90C83-8BE4-4E89-9611-3AAFE19EDB41}" type="presParOf" srcId="{FD42B212-6EB3-4D73-9D24-EF090E8194DB}" destId="{A30A42B8-3CDC-404C-A4E9-9ECF27E69370}" srcOrd="0" destOrd="0" presId="urn:microsoft.com/office/officeart/2018/2/layout/IconVerticalSolidList"/>
    <dgm:cxn modelId="{3E97D4D2-BC38-4E35-828F-304C3E53F018}" type="presParOf" srcId="{FD42B212-6EB3-4D73-9D24-EF090E8194DB}" destId="{4C098797-C4AE-4C97-A651-381B6453B571}" srcOrd="1" destOrd="0" presId="urn:microsoft.com/office/officeart/2018/2/layout/IconVerticalSolidList"/>
    <dgm:cxn modelId="{E81DABCA-4A42-4762-89C5-E2B93DC24344}" type="presParOf" srcId="{FD42B212-6EB3-4D73-9D24-EF090E8194DB}" destId="{2C016038-153F-42F8-9D55-A613F20C0923}" srcOrd="2" destOrd="0" presId="urn:microsoft.com/office/officeart/2018/2/layout/IconVerticalSolidList"/>
    <dgm:cxn modelId="{3D2D946D-CEC7-4544-9828-353CF589A41F}" type="presParOf" srcId="{FD42B212-6EB3-4D73-9D24-EF090E8194DB}" destId="{2B77746A-2918-4321-A4FF-263C26664D70}" srcOrd="3" destOrd="0" presId="urn:microsoft.com/office/officeart/2018/2/layout/IconVerticalSolidList"/>
    <dgm:cxn modelId="{6B5F38C7-07C3-4A7A-BB9B-1AA5B7BCD56B}" type="presParOf" srcId="{24F22546-4265-4CE2-AE8D-CDE2D0F7FFB4}" destId="{1303B213-41C6-4F99-9939-562C326C4C25}" srcOrd="1" destOrd="0" presId="urn:microsoft.com/office/officeart/2018/2/layout/IconVerticalSolidList"/>
    <dgm:cxn modelId="{FBE47700-DC0F-4618-AE47-9F6AB5DD0F96}" type="presParOf" srcId="{24F22546-4265-4CE2-AE8D-CDE2D0F7FFB4}" destId="{F19FC7C0-9B1A-44DB-918A-0270C8C06675}" srcOrd="2" destOrd="0" presId="urn:microsoft.com/office/officeart/2018/2/layout/IconVerticalSolidList"/>
    <dgm:cxn modelId="{C46B2D90-8A6E-4273-A03E-E27BE7170F6D}" type="presParOf" srcId="{F19FC7C0-9B1A-44DB-918A-0270C8C06675}" destId="{E976976E-D5CF-40D5-BDE3-2FCE6AB65B02}" srcOrd="0" destOrd="0" presId="urn:microsoft.com/office/officeart/2018/2/layout/IconVerticalSolidList"/>
    <dgm:cxn modelId="{36AA95C7-4F1B-4FB2-9657-A71BD2283355}" type="presParOf" srcId="{F19FC7C0-9B1A-44DB-918A-0270C8C06675}" destId="{FA9663F0-CE35-4D6D-8F00-8A2E744099B1}" srcOrd="1" destOrd="0" presId="urn:microsoft.com/office/officeart/2018/2/layout/IconVerticalSolidList"/>
    <dgm:cxn modelId="{DDC2D8EE-3E52-48F4-81DC-66D01361E515}" type="presParOf" srcId="{F19FC7C0-9B1A-44DB-918A-0270C8C06675}" destId="{E4088108-52E8-4E4C-9749-7B9F2CCF8D0F}" srcOrd="2" destOrd="0" presId="urn:microsoft.com/office/officeart/2018/2/layout/IconVerticalSolidList"/>
    <dgm:cxn modelId="{078918AA-1F0F-4E97-9745-BB295A5365B7}" type="presParOf" srcId="{F19FC7C0-9B1A-44DB-918A-0270C8C06675}" destId="{03F1B3ED-5A24-459E-8088-BC37F5BD8246}" srcOrd="3" destOrd="0" presId="urn:microsoft.com/office/officeart/2018/2/layout/IconVerticalSolidList"/>
    <dgm:cxn modelId="{349C6370-1018-4CA8-A944-CDF76FEA75D5}" type="presParOf" srcId="{24F22546-4265-4CE2-AE8D-CDE2D0F7FFB4}" destId="{01B0181F-157E-4747-8197-E8EEF6CC392D}" srcOrd="3" destOrd="0" presId="urn:microsoft.com/office/officeart/2018/2/layout/IconVerticalSolidList"/>
    <dgm:cxn modelId="{FD4C2F79-F43A-4DE1-8EA6-2DA937DEB78A}" type="presParOf" srcId="{24F22546-4265-4CE2-AE8D-CDE2D0F7FFB4}" destId="{2CB63B53-9D68-4810-9A3B-F31190BFF53C}" srcOrd="4" destOrd="0" presId="urn:microsoft.com/office/officeart/2018/2/layout/IconVerticalSolidList"/>
    <dgm:cxn modelId="{E9ED4D55-2807-471C-9FE6-EBB656E213CB}" type="presParOf" srcId="{2CB63B53-9D68-4810-9A3B-F31190BFF53C}" destId="{17B02E97-F42F-4CC1-A777-8246EE0E7BCE}" srcOrd="0" destOrd="0" presId="urn:microsoft.com/office/officeart/2018/2/layout/IconVerticalSolidList"/>
    <dgm:cxn modelId="{D3A063F9-E17A-4AA7-8DFB-EED017C303A1}" type="presParOf" srcId="{2CB63B53-9D68-4810-9A3B-F31190BFF53C}" destId="{11546C10-8944-4E08-8A54-72A04CD26660}" srcOrd="1" destOrd="0" presId="urn:microsoft.com/office/officeart/2018/2/layout/IconVerticalSolidList"/>
    <dgm:cxn modelId="{FF9D05A3-F3A4-47F5-8EC6-F7A36C19E492}" type="presParOf" srcId="{2CB63B53-9D68-4810-9A3B-F31190BFF53C}" destId="{904A99CA-7729-4994-90FF-B549007675E9}" srcOrd="2" destOrd="0" presId="urn:microsoft.com/office/officeart/2018/2/layout/IconVerticalSolidList"/>
    <dgm:cxn modelId="{9FB00D65-8743-42E8-A382-A0F335DCABE3}" type="presParOf" srcId="{2CB63B53-9D68-4810-9A3B-F31190BFF53C}" destId="{95AE2B27-46ED-4C88-B5EE-6609B35C2991}" srcOrd="3" destOrd="0" presId="urn:microsoft.com/office/officeart/2018/2/layout/IconVerticalSolidList"/>
    <dgm:cxn modelId="{0A4D1A6D-1A68-4497-8528-C966F4176EDC}" type="presParOf" srcId="{24F22546-4265-4CE2-AE8D-CDE2D0F7FFB4}" destId="{14DC6B49-43C2-46D8-AAE1-4EA1F02476FE}" srcOrd="5" destOrd="0" presId="urn:microsoft.com/office/officeart/2018/2/layout/IconVerticalSolidList"/>
    <dgm:cxn modelId="{89C70033-1F7E-48EB-93BA-02A927B44A9E}" type="presParOf" srcId="{24F22546-4265-4CE2-AE8D-CDE2D0F7FFB4}" destId="{7141F961-9C15-4C64-ACAD-DDA093694CF7}" srcOrd="6" destOrd="0" presId="urn:microsoft.com/office/officeart/2018/2/layout/IconVerticalSolidList"/>
    <dgm:cxn modelId="{0786B2CD-16EF-49E4-A690-30D5558BB482}" type="presParOf" srcId="{7141F961-9C15-4C64-ACAD-DDA093694CF7}" destId="{36EE8DED-9821-49CB-ABE5-B8422AFB69C8}" srcOrd="0" destOrd="0" presId="urn:microsoft.com/office/officeart/2018/2/layout/IconVerticalSolidList"/>
    <dgm:cxn modelId="{CA0040C2-FD04-4CF4-9BF5-BB3094D77241}" type="presParOf" srcId="{7141F961-9C15-4C64-ACAD-DDA093694CF7}" destId="{D46A4219-4D2C-4AF4-9CDF-A7719F339085}" srcOrd="1" destOrd="0" presId="urn:microsoft.com/office/officeart/2018/2/layout/IconVerticalSolidList"/>
    <dgm:cxn modelId="{8722EE89-95F2-4479-98F1-5F1E9C92E17E}" type="presParOf" srcId="{7141F961-9C15-4C64-ACAD-DDA093694CF7}" destId="{37CA40FC-B798-4E8A-AB18-148104159045}" srcOrd="2" destOrd="0" presId="urn:microsoft.com/office/officeart/2018/2/layout/IconVerticalSolidList"/>
    <dgm:cxn modelId="{50D1EBAD-5643-4B29-B592-94CA6DC80010}" type="presParOf" srcId="{7141F961-9C15-4C64-ACAD-DDA093694CF7}" destId="{4D3259DF-D95B-4CBE-B3B1-6D7E7C21049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3BCFD64-09AD-49BA-94AA-697F6A5F470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C2F30E-52FF-4CED-9683-89720544B7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i-FI"/>
            <a:t>Provides secure, durable, highly scalable object storage</a:t>
          </a:r>
          <a:endParaRPr lang="en-US"/>
        </a:p>
      </dgm:t>
    </dgm:pt>
    <dgm:pt modelId="{55939A60-A5D9-4220-A9B5-FA300CD499FC}" type="parTrans" cxnId="{B2B95B99-267F-4F15-91E9-DCDA60C6A3A4}">
      <dgm:prSet/>
      <dgm:spPr/>
      <dgm:t>
        <a:bodyPr/>
        <a:lstStyle/>
        <a:p>
          <a:endParaRPr lang="en-US"/>
        </a:p>
      </dgm:t>
    </dgm:pt>
    <dgm:pt modelId="{95539CBA-BB2F-436C-9B4C-3998C089171C}" type="sibTrans" cxnId="{B2B95B99-267F-4F15-91E9-DCDA60C6A3A4}">
      <dgm:prSet/>
      <dgm:spPr/>
      <dgm:t>
        <a:bodyPr/>
        <a:lstStyle/>
        <a:p>
          <a:endParaRPr lang="en-US"/>
        </a:p>
      </dgm:t>
    </dgm:pt>
    <dgm:pt modelId="{E9EFBE54-0B65-419D-BDD2-735D841C762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i-FI"/>
            <a:t>Object based storage – i.e allows us to upload files</a:t>
          </a:r>
          <a:endParaRPr lang="en-US"/>
        </a:p>
      </dgm:t>
    </dgm:pt>
    <dgm:pt modelId="{F799F389-0EA3-4EB0-AF34-C0526F2EC114}" type="parTrans" cxnId="{79AD6ED4-1084-43E1-9FEC-33171087CF7F}">
      <dgm:prSet/>
      <dgm:spPr/>
      <dgm:t>
        <a:bodyPr/>
        <a:lstStyle/>
        <a:p>
          <a:endParaRPr lang="en-US"/>
        </a:p>
      </dgm:t>
    </dgm:pt>
    <dgm:pt modelId="{1DDEB017-4C03-4472-A33C-2D55294A658D}" type="sibTrans" cxnId="{79AD6ED4-1084-43E1-9FEC-33171087CF7F}">
      <dgm:prSet/>
      <dgm:spPr/>
      <dgm:t>
        <a:bodyPr/>
        <a:lstStyle/>
        <a:p>
          <a:endParaRPr lang="en-US"/>
        </a:p>
      </dgm:t>
    </dgm:pt>
    <dgm:pt modelId="{DBF20A6C-C17C-4D6D-9AA1-D21F1F9879C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i-FI"/>
            <a:t>Unlimited storage</a:t>
          </a:r>
          <a:endParaRPr lang="en-US"/>
        </a:p>
      </dgm:t>
    </dgm:pt>
    <dgm:pt modelId="{E513387E-3C55-4D17-AB81-D6B810DC2127}" type="parTrans" cxnId="{7C17CC30-9BCE-43E2-A8A2-E7C5DCABEF62}">
      <dgm:prSet/>
      <dgm:spPr/>
      <dgm:t>
        <a:bodyPr/>
        <a:lstStyle/>
        <a:p>
          <a:endParaRPr lang="en-US"/>
        </a:p>
      </dgm:t>
    </dgm:pt>
    <dgm:pt modelId="{8F3165CB-4E2A-4913-A329-5212628A5787}" type="sibTrans" cxnId="{7C17CC30-9BCE-43E2-A8A2-E7C5DCABEF62}">
      <dgm:prSet/>
      <dgm:spPr/>
      <dgm:t>
        <a:bodyPr/>
        <a:lstStyle/>
        <a:p>
          <a:endParaRPr lang="en-US"/>
        </a:p>
      </dgm:t>
    </dgm:pt>
    <dgm:pt modelId="{04CFD28B-C12B-47BE-A014-3E74309D9C8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i-FI"/>
            <a:t>Files are stored in Buckets ( also we call folders as general)</a:t>
          </a:r>
          <a:endParaRPr lang="en-US"/>
        </a:p>
      </dgm:t>
    </dgm:pt>
    <dgm:pt modelId="{13B8F2B8-994F-4BCC-8929-3A07487FBB0C}" type="parTrans" cxnId="{3EFC1A87-EC22-41A7-A5EA-22E1045991B3}">
      <dgm:prSet/>
      <dgm:spPr/>
      <dgm:t>
        <a:bodyPr/>
        <a:lstStyle/>
        <a:p>
          <a:endParaRPr lang="en-US"/>
        </a:p>
      </dgm:t>
    </dgm:pt>
    <dgm:pt modelId="{72786F35-78BC-481B-AE9C-A1D1EAABEF90}" type="sibTrans" cxnId="{3EFC1A87-EC22-41A7-A5EA-22E1045991B3}">
      <dgm:prSet/>
      <dgm:spPr/>
      <dgm:t>
        <a:bodyPr/>
        <a:lstStyle/>
        <a:p>
          <a:endParaRPr lang="en-US"/>
        </a:p>
      </dgm:t>
    </dgm:pt>
    <dgm:pt modelId="{D359BD24-6577-4BD0-98BE-3E5E10AF324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i-FI"/>
            <a:t>S3 has universal namespace -  i.e. Names must be unique globally</a:t>
          </a:r>
          <a:endParaRPr lang="en-US"/>
        </a:p>
      </dgm:t>
    </dgm:pt>
    <dgm:pt modelId="{2E21097F-DCE9-4918-A5E0-CAEE3265F87E}" type="parTrans" cxnId="{4A9109BF-DEAD-46DB-927F-E04C8D6BCF29}">
      <dgm:prSet/>
      <dgm:spPr/>
      <dgm:t>
        <a:bodyPr/>
        <a:lstStyle/>
        <a:p>
          <a:endParaRPr lang="en-US"/>
        </a:p>
      </dgm:t>
    </dgm:pt>
    <dgm:pt modelId="{0F30F82B-6F7D-4626-A735-57527DE6EC73}" type="sibTrans" cxnId="{4A9109BF-DEAD-46DB-927F-E04C8D6BCF29}">
      <dgm:prSet/>
      <dgm:spPr/>
      <dgm:t>
        <a:bodyPr/>
        <a:lstStyle/>
        <a:p>
          <a:endParaRPr lang="en-US"/>
        </a:p>
      </dgm:t>
    </dgm:pt>
    <dgm:pt modelId="{B34BD227-0702-449D-8580-C21BEACD2D3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i-FI"/>
            <a:t>Guarantees 99.99999999999% durability to stored data</a:t>
          </a:r>
          <a:endParaRPr lang="en-US"/>
        </a:p>
      </dgm:t>
    </dgm:pt>
    <dgm:pt modelId="{884832F0-20F4-4827-A394-A530053141BD}" type="parTrans" cxnId="{FB30ACEE-9C76-4E94-8176-A1BEFDBCC2CE}">
      <dgm:prSet/>
      <dgm:spPr/>
      <dgm:t>
        <a:bodyPr/>
        <a:lstStyle/>
        <a:p>
          <a:endParaRPr lang="en-US"/>
        </a:p>
      </dgm:t>
    </dgm:pt>
    <dgm:pt modelId="{50A91DA1-E1B5-4337-B030-85036020192D}" type="sibTrans" cxnId="{FB30ACEE-9C76-4E94-8176-A1BEFDBCC2CE}">
      <dgm:prSet/>
      <dgm:spPr/>
      <dgm:t>
        <a:bodyPr/>
        <a:lstStyle/>
        <a:p>
          <a:endParaRPr lang="en-US"/>
        </a:p>
      </dgm:t>
    </dgm:pt>
    <dgm:pt modelId="{45173D32-D8F8-49B0-B8E3-DA6572C3D6CA}" type="pres">
      <dgm:prSet presAssocID="{33BCFD64-09AD-49BA-94AA-697F6A5F470F}" presName="root" presStyleCnt="0">
        <dgm:presLayoutVars>
          <dgm:dir/>
          <dgm:resizeHandles val="exact"/>
        </dgm:presLayoutVars>
      </dgm:prSet>
      <dgm:spPr/>
    </dgm:pt>
    <dgm:pt modelId="{957CC327-65D7-4D91-9FF8-73B86FE3B13E}" type="pres">
      <dgm:prSet presAssocID="{01C2F30E-52FF-4CED-9683-89720544B792}" presName="compNode" presStyleCnt="0"/>
      <dgm:spPr/>
    </dgm:pt>
    <dgm:pt modelId="{5FA8B78D-3FB1-49A1-86E3-9F94B83F4D26}" type="pres">
      <dgm:prSet presAssocID="{01C2F30E-52FF-4CED-9683-89720544B792}" presName="iconBgRect" presStyleLbl="bgShp" presStyleIdx="0" presStyleCnt="6"/>
      <dgm:spPr/>
    </dgm:pt>
    <dgm:pt modelId="{5F9369D8-0B37-41FB-8568-465FB530B9A1}" type="pres">
      <dgm:prSet presAssocID="{01C2F30E-52FF-4CED-9683-89720544B79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EFA85E9-56EB-48C4-8937-3C7B3761FCA3}" type="pres">
      <dgm:prSet presAssocID="{01C2F30E-52FF-4CED-9683-89720544B792}" presName="spaceRect" presStyleCnt="0"/>
      <dgm:spPr/>
    </dgm:pt>
    <dgm:pt modelId="{7A9DB07B-4CC4-4D99-B40D-74DC6A304EB8}" type="pres">
      <dgm:prSet presAssocID="{01C2F30E-52FF-4CED-9683-89720544B792}" presName="textRect" presStyleLbl="revTx" presStyleIdx="0" presStyleCnt="6">
        <dgm:presLayoutVars>
          <dgm:chMax val="1"/>
          <dgm:chPref val="1"/>
        </dgm:presLayoutVars>
      </dgm:prSet>
      <dgm:spPr/>
    </dgm:pt>
    <dgm:pt modelId="{B886392B-D9FD-41FC-B1DA-BEE072502873}" type="pres">
      <dgm:prSet presAssocID="{95539CBA-BB2F-436C-9B4C-3998C089171C}" presName="sibTrans" presStyleCnt="0"/>
      <dgm:spPr/>
    </dgm:pt>
    <dgm:pt modelId="{5D79BE31-E133-4379-8797-F0C50E9DB8E0}" type="pres">
      <dgm:prSet presAssocID="{E9EFBE54-0B65-419D-BDD2-735D841C7623}" presName="compNode" presStyleCnt="0"/>
      <dgm:spPr/>
    </dgm:pt>
    <dgm:pt modelId="{E5FC1539-CD4D-4DC1-9BFF-2E71A2F22E96}" type="pres">
      <dgm:prSet presAssocID="{E9EFBE54-0B65-419D-BDD2-735D841C7623}" presName="iconBgRect" presStyleLbl="bgShp" presStyleIdx="1" presStyleCnt="6"/>
      <dgm:spPr/>
    </dgm:pt>
    <dgm:pt modelId="{97943B61-5304-4C19-983B-8E6F3EC2CD82}" type="pres">
      <dgm:prSet presAssocID="{E9EFBE54-0B65-419D-BDD2-735D841C762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47BC883E-2C86-4398-9826-4EAC9500391B}" type="pres">
      <dgm:prSet presAssocID="{E9EFBE54-0B65-419D-BDD2-735D841C7623}" presName="spaceRect" presStyleCnt="0"/>
      <dgm:spPr/>
    </dgm:pt>
    <dgm:pt modelId="{DD67728B-199B-488F-8D04-31233E244C20}" type="pres">
      <dgm:prSet presAssocID="{E9EFBE54-0B65-419D-BDD2-735D841C7623}" presName="textRect" presStyleLbl="revTx" presStyleIdx="1" presStyleCnt="6">
        <dgm:presLayoutVars>
          <dgm:chMax val="1"/>
          <dgm:chPref val="1"/>
        </dgm:presLayoutVars>
      </dgm:prSet>
      <dgm:spPr/>
    </dgm:pt>
    <dgm:pt modelId="{C9A44E79-3136-4A9B-95B0-AB7C0B4A53C3}" type="pres">
      <dgm:prSet presAssocID="{1DDEB017-4C03-4472-A33C-2D55294A658D}" presName="sibTrans" presStyleCnt="0"/>
      <dgm:spPr/>
    </dgm:pt>
    <dgm:pt modelId="{C49C8019-0E3C-497A-8351-FF9E87F1A3F3}" type="pres">
      <dgm:prSet presAssocID="{DBF20A6C-C17C-4D6D-9AA1-D21F1F9879C7}" presName="compNode" presStyleCnt="0"/>
      <dgm:spPr/>
    </dgm:pt>
    <dgm:pt modelId="{B6482D9C-C8C8-4E2D-AB95-FAABC3D64B8A}" type="pres">
      <dgm:prSet presAssocID="{DBF20A6C-C17C-4D6D-9AA1-D21F1F9879C7}" presName="iconBgRect" presStyleLbl="bgShp" presStyleIdx="2" presStyleCnt="6"/>
      <dgm:spPr/>
    </dgm:pt>
    <dgm:pt modelId="{9B987E8F-CF60-4FD3-B183-620DCDF03AA4}" type="pres">
      <dgm:prSet presAssocID="{DBF20A6C-C17C-4D6D-9AA1-D21F1F9879C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77345F62-1FD4-445F-BEE3-BE872168FB21}" type="pres">
      <dgm:prSet presAssocID="{DBF20A6C-C17C-4D6D-9AA1-D21F1F9879C7}" presName="spaceRect" presStyleCnt="0"/>
      <dgm:spPr/>
    </dgm:pt>
    <dgm:pt modelId="{B76A9E11-4D99-4AE7-9488-F9788DCF4E22}" type="pres">
      <dgm:prSet presAssocID="{DBF20A6C-C17C-4D6D-9AA1-D21F1F9879C7}" presName="textRect" presStyleLbl="revTx" presStyleIdx="2" presStyleCnt="6">
        <dgm:presLayoutVars>
          <dgm:chMax val="1"/>
          <dgm:chPref val="1"/>
        </dgm:presLayoutVars>
      </dgm:prSet>
      <dgm:spPr/>
    </dgm:pt>
    <dgm:pt modelId="{396599D2-9AAA-445A-9153-4FCECEED4EA1}" type="pres">
      <dgm:prSet presAssocID="{8F3165CB-4E2A-4913-A329-5212628A5787}" presName="sibTrans" presStyleCnt="0"/>
      <dgm:spPr/>
    </dgm:pt>
    <dgm:pt modelId="{0137646E-DFB7-4FA9-A8D5-1A0F7ED063DD}" type="pres">
      <dgm:prSet presAssocID="{04CFD28B-C12B-47BE-A014-3E74309D9C8B}" presName="compNode" presStyleCnt="0"/>
      <dgm:spPr/>
    </dgm:pt>
    <dgm:pt modelId="{483B529E-EBA6-48DF-87A9-09EC950D9301}" type="pres">
      <dgm:prSet presAssocID="{04CFD28B-C12B-47BE-A014-3E74309D9C8B}" presName="iconBgRect" presStyleLbl="bgShp" presStyleIdx="3" presStyleCnt="6"/>
      <dgm:spPr/>
    </dgm:pt>
    <dgm:pt modelId="{EAE008C6-D175-4D84-8EEE-B05BB9F7BDB1}" type="pres">
      <dgm:prSet presAssocID="{04CFD28B-C12B-47BE-A014-3E74309D9C8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A2F21C9B-0DE3-473E-8318-02E9C641F252}" type="pres">
      <dgm:prSet presAssocID="{04CFD28B-C12B-47BE-A014-3E74309D9C8B}" presName="spaceRect" presStyleCnt="0"/>
      <dgm:spPr/>
    </dgm:pt>
    <dgm:pt modelId="{CAE9448B-1DE6-4526-8D04-830983D78777}" type="pres">
      <dgm:prSet presAssocID="{04CFD28B-C12B-47BE-A014-3E74309D9C8B}" presName="textRect" presStyleLbl="revTx" presStyleIdx="3" presStyleCnt="6">
        <dgm:presLayoutVars>
          <dgm:chMax val="1"/>
          <dgm:chPref val="1"/>
        </dgm:presLayoutVars>
      </dgm:prSet>
      <dgm:spPr/>
    </dgm:pt>
    <dgm:pt modelId="{E8120745-216A-4A06-AFC9-B182816FD055}" type="pres">
      <dgm:prSet presAssocID="{72786F35-78BC-481B-AE9C-A1D1EAABEF90}" presName="sibTrans" presStyleCnt="0"/>
      <dgm:spPr/>
    </dgm:pt>
    <dgm:pt modelId="{627D52EF-9B81-4E1C-866A-4E1156FD1805}" type="pres">
      <dgm:prSet presAssocID="{D359BD24-6577-4BD0-98BE-3E5E10AF3247}" presName="compNode" presStyleCnt="0"/>
      <dgm:spPr/>
    </dgm:pt>
    <dgm:pt modelId="{1CAF4608-5ACD-4A62-8A8F-ED38B16BD5C5}" type="pres">
      <dgm:prSet presAssocID="{D359BD24-6577-4BD0-98BE-3E5E10AF3247}" presName="iconBgRect" presStyleLbl="bgShp" presStyleIdx="4" presStyleCnt="6"/>
      <dgm:spPr/>
    </dgm:pt>
    <dgm:pt modelId="{E66D9A21-3174-4BDF-96D3-A1E6B82BAEC1}" type="pres">
      <dgm:prSet presAssocID="{D359BD24-6577-4BD0-98BE-3E5E10AF324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rth America"/>
        </a:ext>
      </dgm:extLst>
    </dgm:pt>
    <dgm:pt modelId="{A8DB9892-ACE8-4BA5-8BA9-A643EF4432BB}" type="pres">
      <dgm:prSet presAssocID="{D359BD24-6577-4BD0-98BE-3E5E10AF3247}" presName="spaceRect" presStyleCnt="0"/>
      <dgm:spPr/>
    </dgm:pt>
    <dgm:pt modelId="{5EA21CC2-65CB-4294-B388-5778F28B465D}" type="pres">
      <dgm:prSet presAssocID="{D359BD24-6577-4BD0-98BE-3E5E10AF3247}" presName="textRect" presStyleLbl="revTx" presStyleIdx="4" presStyleCnt="6">
        <dgm:presLayoutVars>
          <dgm:chMax val="1"/>
          <dgm:chPref val="1"/>
        </dgm:presLayoutVars>
      </dgm:prSet>
      <dgm:spPr/>
    </dgm:pt>
    <dgm:pt modelId="{8DBE2929-8CB4-4914-BDA3-3D9E6AF2CF70}" type="pres">
      <dgm:prSet presAssocID="{0F30F82B-6F7D-4626-A735-57527DE6EC73}" presName="sibTrans" presStyleCnt="0"/>
      <dgm:spPr/>
    </dgm:pt>
    <dgm:pt modelId="{BE108948-4576-4632-8908-E14811F006C1}" type="pres">
      <dgm:prSet presAssocID="{B34BD227-0702-449D-8580-C21BEACD2D36}" presName="compNode" presStyleCnt="0"/>
      <dgm:spPr/>
    </dgm:pt>
    <dgm:pt modelId="{D5159C20-25AB-4508-9395-D6FBAF5D81B9}" type="pres">
      <dgm:prSet presAssocID="{B34BD227-0702-449D-8580-C21BEACD2D36}" presName="iconBgRect" presStyleLbl="bgShp" presStyleIdx="5" presStyleCnt="6"/>
      <dgm:spPr/>
    </dgm:pt>
    <dgm:pt modelId="{6043E0BD-39CE-47FB-8871-475EFBAD56B2}" type="pres">
      <dgm:prSet presAssocID="{B34BD227-0702-449D-8580-C21BEACD2D3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fe"/>
        </a:ext>
      </dgm:extLst>
    </dgm:pt>
    <dgm:pt modelId="{89F3B44F-4364-468B-88E9-C6C6B1C59D2C}" type="pres">
      <dgm:prSet presAssocID="{B34BD227-0702-449D-8580-C21BEACD2D36}" presName="spaceRect" presStyleCnt="0"/>
      <dgm:spPr/>
    </dgm:pt>
    <dgm:pt modelId="{2382AE15-FDAD-4816-9CFA-1ADD5B1CCBD5}" type="pres">
      <dgm:prSet presAssocID="{B34BD227-0702-449D-8580-C21BEACD2D3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C17CC30-9BCE-43E2-A8A2-E7C5DCABEF62}" srcId="{33BCFD64-09AD-49BA-94AA-697F6A5F470F}" destId="{DBF20A6C-C17C-4D6D-9AA1-D21F1F9879C7}" srcOrd="2" destOrd="0" parTransId="{E513387E-3C55-4D17-AB81-D6B810DC2127}" sibTransId="{8F3165CB-4E2A-4913-A329-5212628A5787}"/>
    <dgm:cxn modelId="{47EAB13B-07D3-4732-96AF-8EA07FD4506E}" type="presOf" srcId="{E9EFBE54-0B65-419D-BDD2-735D841C7623}" destId="{DD67728B-199B-488F-8D04-31233E244C20}" srcOrd="0" destOrd="0" presId="urn:microsoft.com/office/officeart/2018/5/layout/IconCircleLabelList"/>
    <dgm:cxn modelId="{0C151E4F-A804-4D9E-B418-E62F653C5ACD}" type="presOf" srcId="{B34BD227-0702-449D-8580-C21BEACD2D36}" destId="{2382AE15-FDAD-4816-9CFA-1ADD5B1CCBD5}" srcOrd="0" destOrd="0" presId="urn:microsoft.com/office/officeart/2018/5/layout/IconCircleLabelList"/>
    <dgm:cxn modelId="{A1B24256-37F8-4E79-8D26-8EA950FDBDF4}" type="presOf" srcId="{04CFD28B-C12B-47BE-A014-3E74309D9C8B}" destId="{CAE9448B-1DE6-4526-8D04-830983D78777}" srcOrd="0" destOrd="0" presId="urn:microsoft.com/office/officeart/2018/5/layout/IconCircleLabelList"/>
    <dgm:cxn modelId="{ED528284-7584-420F-A93F-5330EE617A8D}" type="presOf" srcId="{33BCFD64-09AD-49BA-94AA-697F6A5F470F}" destId="{45173D32-D8F8-49B0-B8E3-DA6572C3D6CA}" srcOrd="0" destOrd="0" presId="urn:microsoft.com/office/officeart/2018/5/layout/IconCircleLabelList"/>
    <dgm:cxn modelId="{3EFC1A87-EC22-41A7-A5EA-22E1045991B3}" srcId="{33BCFD64-09AD-49BA-94AA-697F6A5F470F}" destId="{04CFD28B-C12B-47BE-A014-3E74309D9C8B}" srcOrd="3" destOrd="0" parTransId="{13B8F2B8-994F-4BCC-8929-3A07487FBB0C}" sibTransId="{72786F35-78BC-481B-AE9C-A1D1EAABEF90}"/>
    <dgm:cxn modelId="{DECC7F8E-0669-4D01-A40E-2FBBD79637E9}" type="presOf" srcId="{DBF20A6C-C17C-4D6D-9AA1-D21F1F9879C7}" destId="{B76A9E11-4D99-4AE7-9488-F9788DCF4E22}" srcOrd="0" destOrd="0" presId="urn:microsoft.com/office/officeart/2018/5/layout/IconCircleLabelList"/>
    <dgm:cxn modelId="{ABD8EF94-C9EB-4EB1-AD68-436BA7B41258}" type="presOf" srcId="{D359BD24-6577-4BD0-98BE-3E5E10AF3247}" destId="{5EA21CC2-65CB-4294-B388-5778F28B465D}" srcOrd="0" destOrd="0" presId="urn:microsoft.com/office/officeart/2018/5/layout/IconCircleLabelList"/>
    <dgm:cxn modelId="{B2B95B99-267F-4F15-91E9-DCDA60C6A3A4}" srcId="{33BCFD64-09AD-49BA-94AA-697F6A5F470F}" destId="{01C2F30E-52FF-4CED-9683-89720544B792}" srcOrd="0" destOrd="0" parTransId="{55939A60-A5D9-4220-A9B5-FA300CD499FC}" sibTransId="{95539CBA-BB2F-436C-9B4C-3998C089171C}"/>
    <dgm:cxn modelId="{AF9D70A9-98EB-4C44-8B52-987DE8422179}" type="presOf" srcId="{01C2F30E-52FF-4CED-9683-89720544B792}" destId="{7A9DB07B-4CC4-4D99-B40D-74DC6A304EB8}" srcOrd="0" destOrd="0" presId="urn:microsoft.com/office/officeart/2018/5/layout/IconCircleLabelList"/>
    <dgm:cxn modelId="{4A9109BF-DEAD-46DB-927F-E04C8D6BCF29}" srcId="{33BCFD64-09AD-49BA-94AA-697F6A5F470F}" destId="{D359BD24-6577-4BD0-98BE-3E5E10AF3247}" srcOrd="4" destOrd="0" parTransId="{2E21097F-DCE9-4918-A5E0-CAEE3265F87E}" sibTransId="{0F30F82B-6F7D-4626-A735-57527DE6EC73}"/>
    <dgm:cxn modelId="{79AD6ED4-1084-43E1-9FEC-33171087CF7F}" srcId="{33BCFD64-09AD-49BA-94AA-697F6A5F470F}" destId="{E9EFBE54-0B65-419D-BDD2-735D841C7623}" srcOrd="1" destOrd="0" parTransId="{F799F389-0EA3-4EB0-AF34-C0526F2EC114}" sibTransId="{1DDEB017-4C03-4472-A33C-2D55294A658D}"/>
    <dgm:cxn modelId="{FB30ACEE-9C76-4E94-8176-A1BEFDBCC2CE}" srcId="{33BCFD64-09AD-49BA-94AA-697F6A5F470F}" destId="{B34BD227-0702-449D-8580-C21BEACD2D36}" srcOrd="5" destOrd="0" parTransId="{884832F0-20F4-4827-A394-A530053141BD}" sibTransId="{50A91DA1-E1B5-4337-B030-85036020192D}"/>
    <dgm:cxn modelId="{8FEA36DA-D458-46B2-9D4C-E03559C3B669}" type="presParOf" srcId="{45173D32-D8F8-49B0-B8E3-DA6572C3D6CA}" destId="{957CC327-65D7-4D91-9FF8-73B86FE3B13E}" srcOrd="0" destOrd="0" presId="urn:microsoft.com/office/officeart/2018/5/layout/IconCircleLabelList"/>
    <dgm:cxn modelId="{1A942893-6E1E-48C3-A500-22B7A145D280}" type="presParOf" srcId="{957CC327-65D7-4D91-9FF8-73B86FE3B13E}" destId="{5FA8B78D-3FB1-49A1-86E3-9F94B83F4D26}" srcOrd="0" destOrd="0" presId="urn:microsoft.com/office/officeart/2018/5/layout/IconCircleLabelList"/>
    <dgm:cxn modelId="{1936381F-A9FA-42C5-BA34-EB1FF30DA082}" type="presParOf" srcId="{957CC327-65D7-4D91-9FF8-73B86FE3B13E}" destId="{5F9369D8-0B37-41FB-8568-465FB530B9A1}" srcOrd="1" destOrd="0" presId="urn:microsoft.com/office/officeart/2018/5/layout/IconCircleLabelList"/>
    <dgm:cxn modelId="{107E92A1-9832-4462-941F-C9A26509198B}" type="presParOf" srcId="{957CC327-65D7-4D91-9FF8-73B86FE3B13E}" destId="{3EFA85E9-56EB-48C4-8937-3C7B3761FCA3}" srcOrd="2" destOrd="0" presId="urn:microsoft.com/office/officeart/2018/5/layout/IconCircleLabelList"/>
    <dgm:cxn modelId="{1D9B778E-C211-40BE-ACCA-6A4761C50613}" type="presParOf" srcId="{957CC327-65D7-4D91-9FF8-73B86FE3B13E}" destId="{7A9DB07B-4CC4-4D99-B40D-74DC6A304EB8}" srcOrd="3" destOrd="0" presId="urn:microsoft.com/office/officeart/2018/5/layout/IconCircleLabelList"/>
    <dgm:cxn modelId="{B7C59082-CE31-4DB9-B2C5-44370E423699}" type="presParOf" srcId="{45173D32-D8F8-49B0-B8E3-DA6572C3D6CA}" destId="{B886392B-D9FD-41FC-B1DA-BEE072502873}" srcOrd="1" destOrd="0" presId="urn:microsoft.com/office/officeart/2018/5/layout/IconCircleLabelList"/>
    <dgm:cxn modelId="{07FD70CB-6B4C-4053-9F82-C74495AFE46E}" type="presParOf" srcId="{45173D32-D8F8-49B0-B8E3-DA6572C3D6CA}" destId="{5D79BE31-E133-4379-8797-F0C50E9DB8E0}" srcOrd="2" destOrd="0" presId="urn:microsoft.com/office/officeart/2018/5/layout/IconCircleLabelList"/>
    <dgm:cxn modelId="{E80147CA-ADD9-4997-880E-4F5B9536F632}" type="presParOf" srcId="{5D79BE31-E133-4379-8797-F0C50E9DB8E0}" destId="{E5FC1539-CD4D-4DC1-9BFF-2E71A2F22E96}" srcOrd="0" destOrd="0" presId="urn:microsoft.com/office/officeart/2018/5/layout/IconCircleLabelList"/>
    <dgm:cxn modelId="{01C1CE37-54C7-4ED8-87CA-107C96AACA70}" type="presParOf" srcId="{5D79BE31-E133-4379-8797-F0C50E9DB8E0}" destId="{97943B61-5304-4C19-983B-8E6F3EC2CD82}" srcOrd="1" destOrd="0" presId="urn:microsoft.com/office/officeart/2018/5/layout/IconCircleLabelList"/>
    <dgm:cxn modelId="{90B9AF7E-AA46-4DCE-837E-357980DCB83A}" type="presParOf" srcId="{5D79BE31-E133-4379-8797-F0C50E9DB8E0}" destId="{47BC883E-2C86-4398-9826-4EAC9500391B}" srcOrd="2" destOrd="0" presId="urn:microsoft.com/office/officeart/2018/5/layout/IconCircleLabelList"/>
    <dgm:cxn modelId="{3B1E84D9-A768-4460-B8E5-28A5E7694BA6}" type="presParOf" srcId="{5D79BE31-E133-4379-8797-F0C50E9DB8E0}" destId="{DD67728B-199B-488F-8D04-31233E244C20}" srcOrd="3" destOrd="0" presId="urn:microsoft.com/office/officeart/2018/5/layout/IconCircleLabelList"/>
    <dgm:cxn modelId="{91AE4EDB-55B1-44D4-81B8-253CA9E77952}" type="presParOf" srcId="{45173D32-D8F8-49B0-B8E3-DA6572C3D6CA}" destId="{C9A44E79-3136-4A9B-95B0-AB7C0B4A53C3}" srcOrd="3" destOrd="0" presId="urn:microsoft.com/office/officeart/2018/5/layout/IconCircleLabelList"/>
    <dgm:cxn modelId="{E2700F29-8DF9-45DA-B071-8C1C548B7A13}" type="presParOf" srcId="{45173D32-D8F8-49B0-B8E3-DA6572C3D6CA}" destId="{C49C8019-0E3C-497A-8351-FF9E87F1A3F3}" srcOrd="4" destOrd="0" presId="urn:microsoft.com/office/officeart/2018/5/layout/IconCircleLabelList"/>
    <dgm:cxn modelId="{4C11C61A-4B24-41A6-97EC-742FE80B401D}" type="presParOf" srcId="{C49C8019-0E3C-497A-8351-FF9E87F1A3F3}" destId="{B6482D9C-C8C8-4E2D-AB95-FAABC3D64B8A}" srcOrd="0" destOrd="0" presId="urn:microsoft.com/office/officeart/2018/5/layout/IconCircleLabelList"/>
    <dgm:cxn modelId="{65E1D482-05FC-4B65-8EE4-AF352D605BC0}" type="presParOf" srcId="{C49C8019-0E3C-497A-8351-FF9E87F1A3F3}" destId="{9B987E8F-CF60-4FD3-B183-620DCDF03AA4}" srcOrd="1" destOrd="0" presId="urn:microsoft.com/office/officeart/2018/5/layout/IconCircleLabelList"/>
    <dgm:cxn modelId="{695E8713-51B5-4193-801B-A66977A49E67}" type="presParOf" srcId="{C49C8019-0E3C-497A-8351-FF9E87F1A3F3}" destId="{77345F62-1FD4-445F-BEE3-BE872168FB21}" srcOrd="2" destOrd="0" presId="urn:microsoft.com/office/officeart/2018/5/layout/IconCircleLabelList"/>
    <dgm:cxn modelId="{C5D72708-EFB7-4F6B-B8F4-2B96E15C8C70}" type="presParOf" srcId="{C49C8019-0E3C-497A-8351-FF9E87F1A3F3}" destId="{B76A9E11-4D99-4AE7-9488-F9788DCF4E22}" srcOrd="3" destOrd="0" presId="urn:microsoft.com/office/officeart/2018/5/layout/IconCircleLabelList"/>
    <dgm:cxn modelId="{9D25EC6A-0C31-4065-BE20-5CC97089455C}" type="presParOf" srcId="{45173D32-D8F8-49B0-B8E3-DA6572C3D6CA}" destId="{396599D2-9AAA-445A-9153-4FCECEED4EA1}" srcOrd="5" destOrd="0" presId="urn:microsoft.com/office/officeart/2018/5/layout/IconCircleLabelList"/>
    <dgm:cxn modelId="{C7098FEF-7A33-443B-ACE1-F40528257BB8}" type="presParOf" srcId="{45173D32-D8F8-49B0-B8E3-DA6572C3D6CA}" destId="{0137646E-DFB7-4FA9-A8D5-1A0F7ED063DD}" srcOrd="6" destOrd="0" presId="urn:microsoft.com/office/officeart/2018/5/layout/IconCircleLabelList"/>
    <dgm:cxn modelId="{560BC136-44F6-40F3-8B1E-A80D28EAA55F}" type="presParOf" srcId="{0137646E-DFB7-4FA9-A8D5-1A0F7ED063DD}" destId="{483B529E-EBA6-48DF-87A9-09EC950D9301}" srcOrd="0" destOrd="0" presId="urn:microsoft.com/office/officeart/2018/5/layout/IconCircleLabelList"/>
    <dgm:cxn modelId="{A9CD6D01-9D8B-48CE-94CA-67BF84E76A0E}" type="presParOf" srcId="{0137646E-DFB7-4FA9-A8D5-1A0F7ED063DD}" destId="{EAE008C6-D175-4D84-8EEE-B05BB9F7BDB1}" srcOrd="1" destOrd="0" presId="urn:microsoft.com/office/officeart/2018/5/layout/IconCircleLabelList"/>
    <dgm:cxn modelId="{954A59A4-B127-4575-B9F7-20E2A7FBFE90}" type="presParOf" srcId="{0137646E-DFB7-4FA9-A8D5-1A0F7ED063DD}" destId="{A2F21C9B-0DE3-473E-8318-02E9C641F252}" srcOrd="2" destOrd="0" presId="urn:microsoft.com/office/officeart/2018/5/layout/IconCircleLabelList"/>
    <dgm:cxn modelId="{D327CC61-6C22-47EA-B718-1FE426A83D9B}" type="presParOf" srcId="{0137646E-DFB7-4FA9-A8D5-1A0F7ED063DD}" destId="{CAE9448B-1DE6-4526-8D04-830983D78777}" srcOrd="3" destOrd="0" presId="urn:microsoft.com/office/officeart/2018/5/layout/IconCircleLabelList"/>
    <dgm:cxn modelId="{21B59DA8-118C-48AD-A042-F772EE1D2AC7}" type="presParOf" srcId="{45173D32-D8F8-49B0-B8E3-DA6572C3D6CA}" destId="{E8120745-216A-4A06-AFC9-B182816FD055}" srcOrd="7" destOrd="0" presId="urn:microsoft.com/office/officeart/2018/5/layout/IconCircleLabelList"/>
    <dgm:cxn modelId="{BCF18931-56E3-486C-AA77-5B9C81CB852B}" type="presParOf" srcId="{45173D32-D8F8-49B0-B8E3-DA6572C3D6CA}" destId="{627D52EF-9B81-4E1C-866A-4E1156FD1805}" srcOrd="8" destOrd="0" presId="urn:microsoft.com/office/officeart/2018/5/layout/IconCircleLabelList"/>
    <dgm:cxn modelId="{3A68B890-FC05-4611-88BE-2E1C7F7D3736}" type="presParOf" srcId="{627D52EF-9B81-4E1C-866A-4E1156FD1805}" destId="{1CAF4608-5ACD-4A62-8A8F-ED38B16BD5C5}" srcOrd="0" destOrd="0" presId="urn:microsoft.com/office/officeart/2018/5/layout/IconCircleLabelList"/>
    <dgm:cxn modelId="{8A8989F3-FAB9-4F67-B8A9-C7FE09725BB0}" type="presParOf" srcId="{627D52EF-9B81-4E1C-866A-4E1156FD1805}" destId="{E66D9A21-3174-4BDF-96D3-A1E6B82BAEC1}" srcOrd="1" destOrd="0" presId="urn:microsoft.com/office/officeart/2018/5/layout/IconCircleLabelList"/>
    <dgm:cxn modelId="{2F0F18A6-51CF-4C9B-960F-303D674B5DCD}" type="presParOf" srcId="{627D52EF-9B81-4E1C-866A-4E1156FD1805}" destId="{A8DB9892-ACE8-4BA5-8BA9-A643EF4432BB}" srcOrd="2" destOrd="0" presId="urn:microsoft.com/office/officeart/2018/5/layout/IconCircleLabelList"/>
    <dgm:cxn modelId="{F9864041-5FB1-4BCA-A680-DCB943C17A3E}" type="presParOf" srcId="{627D52EF-9B81-4E1C-866A-4E1156FD1805}" destId="{5EA21CC2-65CB-4294-B388-5778F28B465D}" srcOrd="3" destOrd="0" presId="urn:microsoft.com/office/officeart/2018/5/layout/IconCircleLabelList"/>
    <dgm:cxn modelId="{540E749A-615C-464A-818E-8D2C103869B8}" type="presParOf" srcId="{45173D32-D8F8-49B0-B8E3-DA6572C3D6CA}" destId="{8DBE2929-8CB4-4914-BDA3-3D9E6AF2CF70}" srcOrd="9" destOrd="0" presId="urn:microsoft.com/office/officeart/2018/5/layout/IconCircleLabelList"/>
    <dgm:cxn modelId="{94AF5449-CFA2-45AD-950F-305948930B83}" type="presParOf" srcId="{45173D32-D8F8-49B0-B8E3-DA6572C3D6CA}" destId="{BE108948-4576-4632-8908-E14811F006C1}" srcOrd="10" destOrd="0" presId="urn:microsoft.com/office/officeart/2018/5/layout/IconCircleLabelList"/>
    <dgm:cxn modelId="{CDD86F8D-A2A1-4DED-A1DD-73E97BE57DC6}" type="presParOf" srcId="{BE108948-4576-4632-8908-E14811F006C1}" destId="{D5159C20-25AB-4508-9395-D6FBAF5D81B9}" srcOrd="0" destOrd="0" presId="urn:microsoft.com/office/officeart/2018/5/layout/IconCircleLabelList"/>
    <dgm:cxn modelId="{AB388123-4A79-4985-8271-851EBA910ADE}" type="presParOf" srcId="{BE108948-4576-4632-8908-E14811F006C1}" destId="{6043E0BD-39CE-47FB-8871-475EFBAD56B2}" srcOrd="1" destOrd="0" presId="urn:microsoft.com/office/officeart/2018/5/layout/IconCircleLabelList"/>
    <dgm:cxn modelId="{5D6894F9-A543-439B-86AE-724CCDAE36D8}" type="presParOf" srcId="{BE108948-4576-4632-8908-E14811F006C1}" destId="{89F3B44F-4364-468B-88E9-C6C6B1C59D2C}" srcOrd="2" destOrd="0" presId="urn:microsoft.com/office/officeart/2018/5/layout/IconCircleLabelList"/>
    <dgm:cxn modelId="{2F0FDFFE-7139-4A49-B00D-472F893C6FE5}" type="presParOf" srcId="{BE108948-4576-4632-8908-E14811F006C1}" destId="{2382AE15-FDAD-4816-9CFA-1ADD5B1CCBD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2C5FFBA-3EA0-4F9B-A9DC-9A8BEC4090F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70B8F37-3E9A-4CE3-89B1-0E7C61A27E6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i-FI"/>
            <a:t>Amazon’s servie providing resizeable compute capacity in the cloud</a:t>
          </a:r>
          <a:endParaRPr lang="en-US"/>
        </a:p>
      </dgm:t>
    </dgm:pt>
    <dgm:pt modelId="{C1F467C3-FF04-4D96-A80A-D99EB4752E33}" type="parTrans" cxnId="{69AA6CE4-D7DA-4C88-A50D-7B10046C5329}">
      <dgm:prSet/>
      <dgm:spPr/>
      <dgm:t>
        <a:bodyPr/>
        <a:lstStyle/>
        <a:p>
          <a:endParaRPr lang="en-US"/>
        </a:p>
      </dgm:t>
    </dgm:pt>
    <dgm:pt modelId="{552D8B62-A2C2-436E-BF65-00369C8B8705}" type="sibTrans" cxnId="{69AA6CE4-D7DA-4C88-A50D-7B10046C532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A3FF0A2-205D-434F-96D1-BCD997AD8EB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i-FI"/>
            <a:t>Reduces time required to obtain and boot new server instances</a:t>
          </a:r>
          <a:endParaRPr lang="en-US"/>
        </a:p>
      </dgm:t>
    </dgm:pt>
    <dgm:pt modelId="{5AE58E18-A665-4788-B009-4C2226114AD5}" type="parTrans" cxnId="{2A95C921-A8BC-41DB-BA67-0F4435D3A0EF}">
      <dgm:prSet/>
      <dgm:spPr/>
      <dgm:t>
        <a:bodyPr/>
        <a:lstStyle/>
        <a:p>
          <a:endParaRPr lang="en-US"/>
        </a:p>
      </dgm:t>
    </dgm:pt>
    <dgm:pt modelId="{0506942A-4B4F-4F29-8A62-B59A701D47DC}" type="sibTrans" cxnId="{2A95C921-A8BC-41DB-BA67-0F4435D3A0E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87F29EA-6489-462F-9E8C-0574485A3C3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i-FI"/>
            <a:t>Main reason for economic billing</a:t>
          </a:r>
          <a:endParaRPr lang="en-US"/>
        </a:p>
      </dgm:t>
    </dgm:pt>
    <dgm:pt modelId="{3EDBAE4F-276A-42EF-AF8C-D34C3CEBEEBE}" type="parTrans" cxnId="{921CB68E-0FF0-48FE-BCE6-F25652C279C2}">
      <dgm:prSet/>
      <dgm:spPr/>
      <dgm:t>
        <a:bodyPr/>
        <a:lstStyle/>
        <a:p>
          <a:endParaRPr lang="en-US"/>
        </a:p>
      </dgm:t>
    </dgm:pt>
    <dgm:pt modelId="{02804281-D982-4AE0-B1A2-ECD75F4717C0}" type="sibTrans" cxnId="{921CB68E-0FF0-48FE-BCE6-F25652C279C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3EAE71B-06E0-4AF4-A9FB-51084B69366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i-FI"/>
            <a:t>On demand: hourly or second payment rate</a:t>
          </a:r>
          <a:endParaRPr lang="en-US"/>
        </a:p>
      </dgm:t>
    </dgm:pt>
    <dgm:pt modelId="{E6D247EE-E34B-4771-B9C9-82CB5908AE09}" type="parTrans" cxnId="{8D925FE2-8FE2-4380-A147-71D4A527D99D}">
      <dgm:prSet/>
      <dgm:spPr/>
      <dgm:t>
        <a:bodyPr/>
        <a:lstStyle/>
        <a:p>
          <a:endParaRPr lang="en-US"/>
        </a:p>
      </dgm:t>
    </dgm:pt>
    <dgm:pt modelId="{DD444285-CB16-4E73-ABA1-2021A513E185}" type="sibTrans" cxnId="{8D925FE2-8FE2-4380-A147-71D4A527D9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D247C86-88C3-4EC4-883B-258D28FF2CD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i-FI" dirty="0"/>
            <a:t>Reserver: Provides capacity of reservation offering significat discount on charges with yearly terms</a:t>
          </a:r>
          <a:endParaRPr lang="en-US" dirty="0"/>
        </a:p>
      </dgm:t>
    </dgm:pt>
    <dgm:pt modelId="{FA278AE2-0A52-43AE-A8C3-2EABF5B82B49}" type="parTrans" cxnId="{D32CF766-253F-4880-9575-6E9C4D20670F}">
      <dgm:prSet/>
      <dgm:spPr/>
      <dgm:t>
        <a:bodyPr/>
        <a:lstStyle/>
        <a:p>
          <a:endParaRPr lang="en-US"/>
        </a:p>
      </dgm:t>
    </dgm:pt>
    <dgm:pt modelId="{C63996FC-9D55-4FFB-A1F1-6AD3D021A0D7}" type="sibTrans" cxnId="{D32CF766-253F-4880-9575-6E9C4D20670F}">
      <dgm:prSet/>
      <dgm:spPr/>
      <dgm:t>
        <a:bodyPr/>
        <a:lstStyle/>
        <a:p>
          <a:endParaRPr lang="en-US"/>
        </a:p>
      </dgm:t>
    </dgm:pt>
    <dgm:pt modelId="{F49F348A-2E68-492F-A30A-B8FADF430E94}">
      <dgm:prSet/>
      <dgm:spPr/>
      <dgm:t>
        <a:bodyPr/>
        <a:lstStyle/>
        <a:p>
          <a:endParaRPr lang="en-US" dirty="0"/>
        </a:p>
      </dgm:t>
    </dgm:pt>
    <dgm:pt modelId="{EB1C82DB-0924-49C7-AA8B-F1A1DCAC5C26}" type="parTrans" cxnId="{245EAC79-00D6-4FF0-85C9-7354F4AAAFDB}">
      <dgm:prSet/>
      <dgm:spPr/>
      <dgm:t>
        <a:bodyPr/>
        <a:lstStyle/>
        <a:p>
          <a:endParaRPr lang="en-US"/>
        </a:p>
      </dgm:t>
    </dgm:pt>
    <dgm:pt modelId="{82383EE3-F4AF-4E6E-B9A4-48795D9F46D3}" type="sibTrans" cxnId="{245EAC79-00D6-4FF0-85C9-7354F4AAAFDB}">
      <dgm:prSet/>
      <dgm:spPr/>
      <dgm:t>
        <a:bodyPr/>
        <a:lstStyle/>
        <a:p>
          <a:endParaRPr lang="en-US"/>
        </a:p>
      </dgm:t>
    </dgm:pt>
    <dgm:pt modelId="{25BA84A9-1A04-4961-8BAE-1AD6EB8AB3A9}" type="pres">
      <dgm:prSet presAssocID="{92C5FFBA-3EA0-4F9B-A9DC-9A8BEC4090FB}" presName="root" presStyleCnt="0">
        <dgm:presLayoutVars>
          <dgm:dir/>
          <dgm:resizeHandles val="exact"/>
        </dgm:presLayoutVars>
      </dgm:prSet>
      <dgm:spPr/>
    </dgm:pt>
    <dgm:pt modelId="{BD7E96B6-565E-4B79-91F5-D53AE3100136}" type="pres">
      <dgm:prSet presAssocID="{470B8F37-3E9A-4CE3-89B1-0E7C61A27E6B}" presName="compNode" presStyleCnt="0"/>
      <dgm:spPr/>
    </dgm:pt>
    <dgm:pt modelId="{B15845ED-903D-4BCD-977B-F9FB666269E3}" type="pres">
      <dgm:prSet presAssocID="{470B8F37-3E9A-4CE3-89B1-0E7C61A27E6B}" presName="iconBgRect" presStyleLbl="bgShp" presStyleIdx="0" presStyleCnt="5"/>
      <dgm:spPr/>
    </dgm:pt>
    <dgm:pt modelId="{7A43C1A0-EDD9-4091-A92F-9133C103E28C}" type="pres">
      <dgm:prSet presAssocID="{470B8F37-3E9A-4CE3-89B1-0E7C61A27E6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BBE79CCD-BA05-4A18-B4D3-1482D6D74552}" type="pres">
      <dgm:prSet presAssocID="{470B8F37-3E9A-4CE3-89B1-0E7C61A27E6B}" presName="spaceRect" presStyleCnt="0"/>
      <dgm:spPr/>
    </dgm:pt>
    <dgm:pt modelId="{807AB919-F933-40B0-95C0-399C9C962BE5}" type="pres">
      <dgm:prSet presAssocID="{470B8F37-3E9A-4CE3-89B1-0E7C61A27E6B}" presName="textRect" presStyleLbl="revTx" presStyleIdx="0" presStyleCnt="5">
        <dgm:presLayoutVars>
          <dgm:chMax val="1"/>
          <dgm:chPref val="1"/>
        </dgm:presLayoutVars>
      </dgm:prSet>
      <dgm:spPr/>
    </dgm:pt>
    <dgm:pt modelId="{55819E8F-857D-4FF6-A48A-7F3F88C677F6}" type="pres">
      <dgm:prSet presAssocID="{552D8B62-A2C2-436E-BF65-00369C8B8705}" presName="sibTrans" presStyleCnt="0"/>
      <dgm:spPr/>
    </dgm:pt>
    <dgm:pt modelId="{6EBCCC19-54D2-4047-9418-E1C439CD22AF}" type="pres">
      <dgm:prSet presAssocID="{FA3FF0A2-205D-434F-96D1-BCD997AD8EB6}" presName="compNode" presStyleCnt="0"/>
      <dgm:spPr/>
    </dgm:pt>
    <dgm:pt modelId="{E706FECC-43BD-402B-8FFD-68E6F455B2B5}" type="pres">
      <dgm:prSet presAssocID="{FA3FF0A2-205D-434F-96D1-BCD997AD8EB6}" presName="iconBgRect" presStyleLbl="bgShp" presStyleIdx="1" presStyleCnt="5"/>
      <dgm:spPr/>
    </dgm:pt>
    <dgm:pt modelId="{F32D44F8-FADD-41E2-AC8E-1D3DAB41EF34}" type="pres">
      <dgm:prSet presAssocID="{FA3FF0A2-205D-434F-96D1-BCD997AD8EB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06EF218C-5CA5-4463-A581-12D05D58BEDF}" type="pres">
      <dgm:prSet presAssocID="{FA3FF0A2-205D-434F-96D1-BCD997AD8EB6}" presName="spaceRect" presStyleCnt="0"/>
      <dgm:spPr/>
    </dgm:pt>
    <dgm:pt modelId="{E16D84E1-303E-428C-8CF9-3E60EF91459D}" type="pres">
      <dgm:prSet presAssocID="{FA3FF0A2-205D-434F-96D1-BCD997AD8EB6}" presName="textRect" presStyleLbl="revTx" presStyleIdx="1" presStyleCnt="5">
        <dgm:presLayoutVars>
          <dgm:chMax val="1"/>
          <dgm:chPref val="1"/>
        </dgm:presLayoutVars>
      </dgm:prSet>
      <dgm:spPr/>
    </dgm:pt>
    <dgm:pt modelId="{E32BD56F-95E2-4D71-AACF-5946C415788D}" type="pres">
      <dgm:prSet presAssocID="{0506942A-4B4F-4F29-8A62-B59A701D47DC}" presName="sibTrans" presStyleCnt="0"/>
      <dgm:spPr/>
    </dgm:pt>
    <dgm:pt modelId="{077FDDA6-6430-4874-9A3A-5AD0D967A2B3}" type="pres">
      <dgm:prSet presAssocID="{E87F29EA-6489-462F-9E8C-0574485A3C33}" presName="compNode" presStyleCnt="0"/>
      <dgm:spPr/>
    </dgm:pt>
    <dgm:pt modelId="{E8A2F338-54F7-462D-98C3-4A54A6C8C8A2}" type="pres">
      <dgm:prSet presAssocID="{E87F29EA-6489-462F-9E8C-0574485A3C33}" presName="iconBgRect" presStyleLbl="bgShp" presStyleIdx="2" presStyleCnt="5"/>
      <dgm:spPr/>
    </dgm:pt>
    <dgm:pt modelId="{6F9F5029-A989-46CF-9B80-6B0D29AEB739}" type="pres">
      <dgm:prSet presAssocID="{E87F29EA-6489-462F-9E8C-0574485A3C3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74465D1-2F4C-4629-BA7F-593A7AC1E7FA}" type="pres">
      <dgm:prSet presAssocID="{E87F29EA-6489-462F-9E8C-0574485A3C33}" presName="spaceRect" presStyleCnt="0"/>
      <dgm:spPr/>
    </dgm:pt>
    <dgm:pt modelId="{38973BD6-EF03-4140-A20B-E4B0E17718E0}" type="pres">
      <dgm:prSet presAssocID="{E87F29EA-6489-462F-9E8C-0574485A3C33}" presName="textRect" presStyleLbl="revTx" presStyleIdx="2" presStyleCnt="5">
        <dgm:presLayoutVars>
          <dgm:chMax val="1"/>
          <dgm:chPref val="1"/>
        </dgm:presLayoutVars>
      </dgm:prSet>
      <dgm:spPr/>
    </dgm:pt>
    <dgm:pt modelId="{9C496960-4578-404A-B33E-00455778C9D9}" type="pres">
      <dgm:prSet presAssocID="{02804281-D982-4AE0-B1A2-ECD75F4717C0}" presName="sibTrans" presStyleCnt="0"/>
      <dgm:spPr/>
    </dgm:pt>
    <dgm:pt modelId="{55D751B8-6233-4D26-A22E-259DB4C51D26}" type="pres">
      <dgm:prSet presAssocID="{63EAE71B-06E0-4AF4-A9FB-51084B693660}" presName="compNode" presStyleCnt="0"/>
      <dgm:spPr/>
    </dgm:pt>
    <dgm:pt modelId="{0D60AC70-1742-4039-B239-C07ECD58CE5C}" type="pres">
      <dgm:prSet presAssocID="{63EAE71B-06E0-4AF4-A9FB-51084B693660}" presName="iconBgRect" presStyleLbl="bgShp" presStyleIdx="3" presStyleCnt="5"/>
      <dgm:spPr/>
    </dgm:pt>
    <dgm:pt modelId="{529D341B-36A4-42FD-9B8B-ECD11DC02108}" type="pres">
      <dgm:prSet presAssocID="{63EAE71B-06E0-4AF4-A9FB-51084B69366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C6380A0F-8294-4193-909C-17680EB79AA2}" type="pres">
      <dgm:prSet presAssocID="{63EAE71B-06E0-4AF4-A9FB-51084B693660}" presName="spaceRect" presStyleCnt="0"/>
      <dgm:spPr/>
    </dgm:pt>
    <dgm:pt modelId="{0540EEB3-64C6-45D8-B10F-298153FD8222}" type="pres">
      <dgm:prSet presAssocID="{63EAE71B-06E0-4AF4-A9FB-51084B693660}" presName="textRect" presStyleLbl="revTx" presStyleIdx="3" presStyleCnt="5">
        <dgm:presLayoutVars>
          <dgm:chMax val="1"/>
          <dgm:chPref val="1"/>
        </dgm:presLayoutVars>
      </dgm:prSet>
      <dgm:spPr/>
    </dgm:pt>
    <dgm:pt modelId="{0B0223DC-9DFE-4832-A9B0-942CCBB848D9}" type="pres">
      <dgm:prSet presAssocID="{DD444285-CB16-4E73-ABA1-2021A513E185}" presName="sibTrans" presStyleCnt="0"/>
      <dgm:spPr/>
    </dgm:pt>
    <dgm:pt modelId="{86CC4B4E-014E-48A5-B4BE-F6A8788AB890}" type="pres">
      <dgm:prSet presAssocID="{FD247C86-88C3-4EC4-883B-258D28FF2CD9}" presName="compNode" presStyleCnt="0"/>
      <dgm:spPr/>
    </dgm:pt>
    <dgm:pt modelId="{4540442E-4974-4681-A28B-467D05AD62A8}" type="pres">
      <dgm:prSet presAssocID="{FD247C86-88C3-4EC4-883B-258D28FF2CD9}" presName="iconBgRect" presStyleLbl="bgShp" presStyleIdx="4" presStyleCnt="5"/>
      <dgm:spPr/>
    </dgm:pt>
    <dgm:pt modelId="{8006A9FE-5211-4959-B4E6-2A13D86E18D1}" type="pres">
      <dgm:prSet presAssocID="{FD247C86-88C3-4EC4-883B-258D28FF2CD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C2E155C9-B98C-46BC-A68B-4375A5C046DD}" type="pres">
      <dgm:prSet presAssocID="{FD247C86-88C3-4EC4-883B-258D28FF2CD9}" presName="spaceRect" presStyleCnt="0"/>
      <dgm:spPr/>
    </dgm:pt>
    <dgm:pt modelId="{A476F0F4-29C4-49C6-ACD8-E56558B0CE0D}" type="pres">
      <dgm:prSet presAssocID="{FD247C86-88C3-4EC4-883B-258D28FF2CD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61F0206-4929-4B85-99E7-330CFEB8488B}" type="presOf" srcId="{92C5FFBA-3EA0-4F9B-A9DC-9A8BEC4090FB}" destId="{25BA84A9-1A04-4961-8BAE-1AD6EB8AB3A9}" srcOrd="0" destOrd="0" presId="urn:microsoft.com/office/officeart/2018/5/layout/IconCircleLabelList"/>
    <dgm:cxn modelId="{2A95C921-A8BC-41DB-BA67-0F4435D3A0EF}" srcId="{92C5FFBA-3EA0-4F9B-A9DC-9A8BEC4090FB}" destId="{FA3FF0A2-205D-434F-96D1-BCD997AD8EB6}" srcOrd="1" destOrd="0" parTransId="{5AE58E18-A665-4788-B009-4C2226114AD5}" sibTransId="{0506942A-4B4F-4F29-8A62-B59A701D47DC}"/>
    <dgm:cxn modelId="{F12D9233-9D8E-4BA1-B2DC-206F555CBDC4}" type="presOf" srcId="{FD247C86-88C3-4EC4-883B-258D28FF2CD9}" destId="{A476F0F4-29C4-49C6-ACD8-E56558B0CE0D}" srcOrd="0" destOrd="0" presId="urn:microsoft.com/office/officeart/2018/5/layout/IconCircleLabelList"/>
    <dgm:cxn modelId="{D32CF766-253F-4880-9575-6E9C4D20670F}" srcId="{92C5FFBA-3EA0-4F9B-A9DC-9A8BEC4090FB}" destId="{FD247C86-88C3-4EC4-883B-258D28FF2CD9}" srcOrd="4" destOrd="0" parTransId="{FA278AE2-0A52-43AE-A8C3-2EABF5B82B49}" sibTransId="{C63996FC-9D55-4FFB-A1F1-6AD3D021A0D7}"/>
    <dgm:cxn modelId="{01404355-BBE0-4C5E-B16B-E57878E7053E}" type="presOf" srcId="{470B8F37-3E9A-4CE3-89B1-0E7C61A27E6B}" destId="{807AB919-F933-40B0-95C0-399C9C962BE5}" srcOrd="0" destOrd="0" presId="urn:microsoft.com/office/officeart/2018/5/layout/IconCircleLabelList"/>
    <dgm:cxn modelId="{245EAC79-00D6-4FF0-85C9-7354F4AAAFDB}" srcId="{FD247C86-88C3-4EC4-883B-258D28FF2CD9}" destId="{F49F348A-2E68-492F-A30A-B8FADF430E94}" srcOrd="0" destOrd="0" parTransId="{EB1C82DB-0924-49C7-AA8B-F1A1DCAC5C26}" sibTransId="{82383EE3-F4AF-4E6E-B9A4-48795D9F46D3}"/>
    <dgm:cxn modelId="{921CB68E-0FF0-48FE-BCE6-F25652C279C2}" srcId="{92C5FFBA-3EA0-4F9B-A9DC-9A8BEC4090FB}" destId="{E87F29EA-6489-462F-9E8C-0574485A3C33}" srcOrd="2" destOrd="0" parTransId="{3EDBAE4F-276A-42EF-AF8C-D34C3CEBEEBE}" sibTransId="{02804281-D982-4AE0-B1A2-ECD75F4717C0}"/>
    <dgm:cxn modelId="{88EA3292-6080-4510-988A-B69EF56507D2}" type="presOf" srcId="{E87F29EA-6489-462F-9E8C-0574485A3C33}" destId="{38973BD6-EF03-4140-A20B-E4B0E17718E0}" srcOrd="0" destOrd="0" presId="urn:microsoft.com/office/officeart/2018/5/layout/IconCircleLabelList"/>
    <dgm:cxn modelId="{B961B1B3-34EE-4DBA-8379-A4878E7B301F}" type="presOf" srcId="{63EAE71B-06E0-4AF4-A9FB-51084B693660}" destId="{0540EEB3-64C6-45D8-B10F-298153FD8222}" srcOrd="0" destOrd="0" presId="urn:microsoft.com/office/officeart/2018/5/layout/IconCircleLabelList"/>
    <dgm:cxn modelId="{35A86EC8-2FE9-4089-B286-B333FCF264DC}" type="presOf" srcId="{FA3FF0A2-205D-434F-96D1-BCD997AD8EB6}" destId="{E16D84E1-303E-428C-8CF9-3E60EF91459D}" srcOrd="0" destOrd="0" presId="urn:microsoft.com/office/officeart/2018/5/layout/IconCircleLabelList"/>
    <dgm:cxn modelId="{8D925FE2-8FE2-4380-A147-71D4A527D99D}" srcId="{92C5FFBA-3EA0-4F9B-A9DC-9A8BEC4090FB}" destId="{63EAE71B-06E0-4AF4-A9FB-51084B693660}" srcOrd="3" destOrd="0" parTransId="{E6D247EE-E34B-4771-B9C9-82CB5908AE09}" sibTransId="{DD444285-CB16-4E73-ABA1-2021A513E185}"/>
    <dgm:cxn modelId="{69AA6CE4-D7DA-4C88-A50D-7B10046C5329}" srcId="{92C5FFBA-3EA0-4F9B-A9DC-9A8BEC4090FB}" destId="{470B8F37-3E9A-4CE3-89B1-0E7C61A27E6B}" srcOrd="0" destOrd="0" parTransId="{C1F467C3-FF04-4D96-A80A-D99EB4752E33}" sibTransId="{552D8B62-A2C2-436E-BF65-00369C8B8705}"/>
    <dgm:cxn modelId="{C861A633-730E-4B62-9394-017EB6CE4327}" type="presParOf" srcId="{25BA84A9-1A04-4961-8BAE-1AD6EB8AB3A9}" destId="{BD7E96B6-565E-4B79-91F5-D53AE3100136}" srcOrd="0" destOrd="0" presId="urn:microsoft.com/office/officeart/2018/5/layout/IconCircleLabelList"/>
    <dgm:cxn modelId="{E230CB11-2174-49FF-AFBE-1C4EC57FA26E}" type="presParOf" srcId="{BD7E96B6-565E-4B79-91F5-D53AE3100136}" destId="{B15845ED-903D-4BCD-977B-F9FB666269E3}" srcOrd="0" destOrd="0" presId="urn:microsoft.com/office/officeart/2018/5/layout/IconCircleLabelList"/>
    <dgm:cxn modelId="{62B07765-BD98-428F-8A2D-3454427E30C3}" type="presParOf" srcId="{BD7E96B6-565E-4B79-91F5-D53AE3100136}" destId="{7A43C1A0-EDD9-4091-A92F-9133C103E28C}" srcOrd="1" destOrd="0" presId="urn:microsoft.com/office/officeart/2018/5/layout/IconCircleLabelList"/>
    <dgm:cxn modelId="{8878529B-B3B1-4CC0-908C-13AE16295471}" type="presParOf" srcId="{BD7E96B6-565E-4B79-91F5-D53AE3100136}" destId="{BBE79CCD-BA05-4A18-B4D3-1482D6D74552}" srcOrd="2" destOrd="0" presId="urn:microsoft.com/office/officeart/2018/5/layout/IconCircleLabelList"/>
    <dgm:cxn modelId="{FE415634-EB00-44B5-9729-0F84DCE7422B}" type="presParOf" srcId="{BD7E96B6-565E-4B79-91F5-D53AE3100136}" destId="{807AB919-F933-40B0-95C0-399C9C962BE5}" srcOrd="3" destOrd="0" presId="urn:microsoft.com/office/officeart/2018/5/layout/IconCircleLabelList"/>
    <dgm:cxn modelId="{CCE5F2A9-53A4-4133-A840-36AB2BD8F08E}" type="presParOf" srcId="{25BA84A9-1A04-4961-8BAE-1AD6EB8AB3A9}" destId="{55819E8F-857D-4FF6-A48A-7F3F88C677F6}" srcOrd="1" destOrd="0" presId="urn:microsoft.com/office/officeart/2018/5/layout/IconCircleLabelList"/>
    <dgm:cxn modelId="{9210E067-F2F2-4399-929B-3C9924425F8C}" type="presParOf" srcId="{25BA84A9-1A04-4961-8BAE-1AD6EB8AB3A9}" destId="{6EBCCC19-54D2-4047-9418-E1C439CD22AF}" srcOrd="2" destOrd="0" presId="urn:microsoft.com/office/officeart/2018/5/layout/IconCircleLabelList"/>
    <dgm:cxn modelId="{2CAC3F4E-9E71-40A2-AB1B-F23E7957D94B}" type="presParOf" srcId="{6EBCCC19-54D2-4047-9418-E1C439CD22AF}" destId="{E706FECC-43BD-402B-8FFD-68E6F455B2B5}" srcOrd="0" destOrd="0" presId="urn:microsoft.com/office/officeart/2018/5/layout/IconCircleLabelList"/>
    <dgm:cxn modelId="{FC04A842-1728-4B94-96F5-704974F8B345}" type="presParOf" srcId="{6EBCCC19-54D2-4047-9418-E1C439CD22AF}" destId="{F32D44F8-FADD-41E2-AC8E-1D3DAB41EF34}" srcOrd="1" destOrd="0" presId="urn:microsoft.com/office/officeart/2018/5/layout/IconCircleLabelList"/>
    <dgm:cxn modelId="{2C4BBB33-C047-4E7C-A706-47548CC64943}" type="presParOf" srcId="{6EBCCC19-54D2-4047-9418-E1C439CD22AF}" destId="{06EF218C-5CA5-4463-A581-12D05D58BEDF}" srcOrd="2" destOrd="0" presId="urn:microsoft.com/office/officeart/2018/5/layout/IconCircleLabelList"/>
    <dgm:cxn modelId="{E2BFCA39-F510-4336-B286-4417C9EA610F}" type="presParOf" srcId="{6EBCCC19-54D2-4047-9418-E1C439CD22AF}" destId="{E16D84E1-303E-428C-8CF9-3E60EF91459D}" srcOrd="3" destOrd="0" presId="urn:microsoft.com/office/officeart/2018/5/layout/IconCircleLabelList"/>
    <dgm:cxn modelId="{E030DFA6-9D45-4CAC-BBD4-5146959BD0CF}" type="presParOf" srcId="{25BA84A9-1A04-4961-8BAE-1AD6EB8AB3A9}" destId="{E32BD56F-95E2-4D71-AACF-5946C415788D}" srcOrd="3" destOrd="0" presId="urn:microsoft.com/office/officeart/2018/5/layout/IconCircleLabelList"/>
    <dgm:cxn modelId="{A015F78C-C4DA-45CA-9B96-25B1C9390DF6}" type="presParOf" srcId="{25BA84A9-1A04-4961-8BAE-1AD6EB8AB3A9}" destId="{077FDDA6-6430-4874-9A3A-5AD0D967A2B3}" srcOrd="4" destOrd="0" presId="urn:microsoft.com/office/officeart/2018/5/layout/IconCircleLabelList"/>
    <dgm:cxn modelId="{D7FBA06E-7ACC-4F9F-83B1-1A05C073A2C5}" type="presParOf" srcId="{077FDDA6-6430-4874-9A3A-5AD0D967A2B3}" destId="{E8A2F338-54F7-462D-98C3-4A54A6C8C8A2}" srcOrd="0" destOrd="0" presId="urn:microsoft.com/office/officeart/2018/5/layout/IconCircleLabelList"/>
    <dgm:cxn modelId="{3739123A-786A-4873-896C-903192B83BBB}" type="presParOf" srcId="{077FDDA6-6430-4874-9A3A-5AD0D967A2B3}" destId="{6F9F5029-A989-46CF-9B80-6B0D29AEB739}" srcOrd="1" destOrd="0" presId="urn:microsoft.com/office/officeart/2018/5/layout/IconCircleLabelList"/>
    <dgm:cxn modelId="{AFDE412C-1855-41A6-89BF-A506FA281966}" type="presParOf" srcId="{077FDDA6-6430-4874-9A3A-5AD0D967A2B3}" destId="{274465D1-2F4C-4629-BA7F-593A7AC1E7FA}" srcOrd="2" destOrd="0" presId="urn:microsoft.com/office/officeart/2018/5/layout/IconCircleLabelList"/>
    <dgm:cxn modelId="{FD428613-96A2-4488-B97E-3D105E0AD605}" type="presParOf" srcId="{077FDDA6-6430-4874-9A3A-5AD0D967A2B3}" destId="{38973BD6-EF03-4140-A20B-E4B0E17718E0}" srcOrd="3" destOrd="0" presId="urn:microsoft.com/office/officeart/2018/5/layout/IconCircleLabelList"/>
    <dgm:cxn modelId="{A8D34516-FC33-4E6E-893B-B18F48AA5A68}" type="presParOf" srcId="{25BA84A9-1A04-4961-8BAE-1AD6EB8AB3A9}" destId="{9C496960-4578-404A-B33E-00455778C9D9}" srcOrd="5" destOrd="0" presId="urn:microsoft.com/office/officeart/2018/5/layout/IconCircleLabelList"/>
    <dgm:cxn modelId="{778BA51C-7936-4BF6-9B4B-A0BD1BC18CBE}" type="presParOf" srcId="{25BA84A9-1A04-4961-8BAE-1AD6EB8AB3A9}" destId="{55D751B8-6233-4D26-A22E-259DB4C51D26}" srcOrd="6" destOrd="0" presId="urn:microsoft.com/office/officeart/2018/5/layout/IconCircleLabelList"/>
    <dgm:cxn modelId="{C15DEDEE-5699-4867-BBBD-30331928782F}" type="presParOf" srcId="{55D751B8-6233-4D26-A22E-259DB4C51D26}" destId="{0D60AC70-1742-4039-B239-C07ECD58CE5C}" srcOrd="0" destOrd="0" presId="urn:microsoft.com/office/officeart/2018/5/layout/IconCircleLabelList"/>
    <dgm:cxn modelId="{3C76B9C1-81BB-4DCB-822A-F36927E41493}" type="presParOf" srcId="{55D751B8-6233-4D26-A22E-259DB4C51D26}" destId="{529D341B-36A4-42FD-9B8B-ECD11DC02108}" srcOrd="1" destOrd="0" presId="urn:microsoft.com/office/officeart/2018/5/layout/IconCircleLabelList"/>
    <dgm:cxn modelId="{7661DD2D-519C-4A6F-B805-F401F8FD99F6}" type="presParOf" srcId="{55D751B8-6233-4D26-A22E-259DB4C51D26}" destId="{C6380A0F-8294-4193-909C-17680EB79AA2}" srcOrd="2" destOrd="0" presId="urn:microsoft.com/office/officeart/2018/5/layout/IconCircleLabelList"/>
    <dgm:cxn modelId="{6427BDF1-C44E-4002-AF4B-0B6A485AA78A}" type="presParOf" srcId="{55D751B8-6233-4D26-A22E-259DB4C51D26}" destId="{0540EEB3-64C6-45D8-B10F-298153FD8222}" srcOrd="3" destOrd="0" presId="urn:microsoft.com/office/officeart/2018/5/layout/IconCircleLabelList"/>
    <dgm:cxn modelId="{9BC3193C-AF73-48E3-BBD6-81375CDBEBC0}" type="presParOf" srcId="{25BA84A9-1A04-4961-8BAE-1AD6EB8AB3A9}" destId="{0B0223DC-9DFE-4832-A9B0-942CCBB848D9}" srcOrd="7" destOrd="0" presId="urn:microsoft.com/office/officeart/2018/5/layout/IconCircleLabelList"/>
    <dgm:cxn modelId="{E4252FAB-39B5-499C-B276-ECE4A32FEB7F}" type="presParOf" srcId="{25BA84A9-1A04-4961-8BAE-1AD6EB8AB3A9}" destId="{86CC4B4E-014E-48A5-B4BE-F6A8788AB890}" srcOrd="8" destOrd="0" presId="urn:microsoft.com/office/officeart/2018/5/layout/IconCircleLabelList"/>
    <dgm:cxn modelId="{3B21A3A4-2E99-447D-8815-1AD21FE724B8}" type="presParOf" srcId="{86CC4B4E-014E-48A5-B4BE-F6A8788AB890}" destId="{4540442E-4974-4681-A28B-467D05AD62A8}" srcOrd="0" destOrd="0" presId="urn:microsoft.com/office/officeart/2018/5/layout/IconCircleLabelList"/>
    <dgm:cxn modelId="{A3F9164D-7D09-417C-AE94-0AEE17AC5590}" type="presParOf" srcId="{86CC4B4E-014E-48A5-B4BE-F6A8788AB890}" destId="{8006A9FE-5211-4959-B4E6-2A13D86E18D1}" srcOrd="1" destOrd="0" presId="urn:microsoft.com/office/officeart/2018/5/layout/IconCircleLabelList"/>
    <dgm:cxn modelId="{67E2364D-833C-431E-9439-E22F16FB9180}" type="presParOf" srcId="{86CC4B4E-014E-48A5-B4BE-F6A8788AB890}" destId="{C2E155C9-B98C-46BC-A68B-4375A5C046DD}" srcOrd="2" destOrd="0" presId="urn:microsoft.com/office/officeart/2018/5/layout/IconCircleLabelList"/>
    <dgm:cxn modelId="{E0043649-AAD1-4470-9657-C270BF566FB6}" type="presParOf" srcId="{86CC4B4E-014E-48A5-B4BE-F6A8788AB890}" destId="{A476F0F4-29C4-49C6-ACD8-E56558B0CE0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B29D3E5-8C8A-4576-B947-1191B6E2309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F2ABDAE-976B-4AC3-87B2-91431243533B}">
      <dgm:prSet/>
      <dgm:spPr/>
      <dgm:t>
        <a:bodyPr/>
        <a:lstStyle/>
        <a:p>
          <a:pPr>
            <a:defRPr cap="all"/>
          </a:pPr>
          <a:r>
            <a:rPr lang="fi-FI"/>
            <a:t>Infrastructure as a Service (IaaS)</a:t>
          </a:r>
          <a:endParaRPr lang="en-US"/>
        </a:p>
      </dgm:t>
    </dgm:pt>
    <dgm:pt modelId="{ED224C0D-E05C-4653-9C15-216400E4B3D2}" type="parTrans" cxnId="{D3055BBB-DD3D-40A6-9FED-10A3453C06DC}">
      <dgm:prSet/>
      <dgm:spPr/>
      <dgm:t>
        <a:bodyPr/>
        <a:lstStyle/>
        <a:p>
          <a:endParaRPr lang="en-US"/>
        </a:p>
      </dgm:t>
    </dgm:pt>
    <dgm:pt modelId="{DB5DA2E8-012F-486D-B538-26CA421859E3}" type="sibTrans" cxnId="{D3055BBB-DD3D-40A6-9FED-10A3453C06DC}">
      <dgm:prSet/>
      <dgm:spPr/>
      <dgm:t>
        <a:bodyPr/>
        <a:lstStyle/>
        <a:p>
          <a:endParaRPr lang="en-US"/>
        </a:p>
      </dgm:t>
    </dgm:pt>
    <dgm:pt modelId="{FAA246D9-14F1-4C74-A098-E0C3A61389D0}">
      <dgm:prSet/>
      <dgm:spPr/>
      <dgm:t>
        <a:bodyPr/>
        <a:lstStyle/>
        <a:p>
          <a:pPr>
            <a:defRPr cap="all"/>
          </a:pPr>
          <a:r>
            <a:rPr lang="fi-FI"/>
            <a:t>Encapuslater (data centres, hardware, assembly code/protocols, OS)</a:t>
          </a:r>
          <a:endParaRPr lang="en-US"/>
        </a:p>
      </dgm:t>
    </dgm:pt>
    <dgm:pt modelId="{A4E57B23-D2C4-433C-9B07-AA545DFCC359}" type="parTrans" cxnId="{8FB702E3-F531-4DE3-ABF1-93BEC70DA889}">
      <dgm:prSet/>
      <dgm:spPr/>
      <dgm:t>
        <a:bodyPr/>
        <a:lstStyle/>
        <a:p>
          <a:endParaRPr lang="en-US"/>
        </a:p>
      </dgm:t>
    </dgm:pt>
    <dgm:pt modelId="{FA85665A-C36C-4EF1-A150-1BED1DF26D38}" type="sibTrans" cxnId="{8FB702E3-F531-4DE3-ABF1-93BEC70DA889}">
      <dgm:prSet/>
      <dgm:spPr/>
      <dgm:t>
        <a:bodyPr/>
        <a:lstStyle/>
        <a:p>
          <a:endParaRPr lang="en-US"/>
        </a:p>
      </dgm:t>
    </dgm:pt>
    <dgm:pt modelId="{EFFEB750-0192-4A4F-AF96-A46CD221B760}">
      <dgm:prSet/>
      <dgm:spPr/>
      <dgm:t>
        <a:bodyPr/>
        <a:lstStyle/>
        <a:p>
          <a:pPr>
            <a:defRPr cap="all"/>
          </a:pPr>
          <a:r>
            <a:rPr lang="fi-FI"/>
            <a:t>Self scaling e.g Scaling up RAM from 4 gigs to 8 gigs</a:t>
          </a:r>
          <a:endParaRPr lang="en-US"/>
        </a:p>
      </dgm:t>
    </dgm:pt>
    <dgm:pt modelId="{5D96B0E1-2276-4753-BED4-3D6504938734}" type="parTrans" cxnId="{CB93B467-4550-4EBA-AB22-5277D460DBD0}">
      <dgm:prSet/>
      <dgm:spPr/>
      <dgm:t>
        <a:bodyPr/>
        <a:lstStyle/>
        <a:p>
          <a:endParaRPr lang="en-US"/>
        </a:p>
      </dgm:t>
    </dgm:pt>
    <dgm:pt modelId="{C1EE9194-21F2-4D0C-B4CF-A2E2E412E954}" type="sibTrans" cxnId="{CB93B467-4550-4EBA-AB22-5277D460DBD0}">
      <dgm:prSet/>
      <dgm:spPr/>
      <dgm:t>
        <a:bodyPr/>
        <a:lstStyle/>
        <a:p>
          <a:endParaRPr lang="en-US"/>
        </a:p>
      </dgm:t>
    </dgm:pt>
    <dgm:pt modelId="{9CDC713E-9035-456B-8E5E-68C9D15DB8A2}">
      <dgm:prSet/>
      <dgm:spPr/>
      <dgm:t>
        <a:bodyPr/>
        <a:lstStyle/>
        <a:p>
          <a:pPr>
            <a:defRPr cap="all"/>
          </a:pPr>
          <a:r>
            <a:rPr lang="fi-FI"/>
            <a:t>Serverless website hosting tool </a:t>
          </a:r>
          <a:endParaRPr lang="en-US"/>
        </a:p>
      </dgm:t>
    </dgm:pt>
    <dgm:pt modelId="{D00DC55A-BBDB-4F16-A2C0-C7DDDFD314BB}" type="parTrans" cxnId="{C4B38C14-23A8-497B-95CB-51AA5AB4B3CA}">
      <dgm:prSet/>
      <dgm:spPr/>
      <dgm:t>
        <a:bodyPr/>
        <a:lstStyle/>
        <a:p>
          <a:endParaRPr lang="en-US"/>
        </a:p>
      </dgm:t>
    </dgm:pt>
    <dgm:pt modelId="{53AD3F55-702B-408A-AD89-6F35F8E61759}" type="sibTrans" cxnId="{C4B38C14-23A8-497B-95CB-51AA5AB4B3CA}">
      <dgm:prSet/>
      <dgm:spPr/>
      <dgm:t>
        <a:bodyPr/>
        <a:lstStyle/>
        <a:p>
          <a:endParaRPr lang="en-US"/>
        </a:p>
      </dgm:t>
    </dgm:pt>
    <dgm:pt modelId="{462993F5-A704-4279-ACD2-D64822252190}" type="pres">
      <dgm:prSet presAssocID="{8B29D3E5-8C8A-4576-B947-1191B6E23090}" presName="root" presStyleCnt="0">
        <dgm:presLayoutVars>
          <dgm:dir/>
          <dgm:resizeHandles val="exact"/>
        </dgm:presLayoutVars>
      </dgm:prSet>
      <dgm:spPr/>
    </dgm:pt>
    <dgm:pt modelId="{3D081B2A-7DD3-42C0-8FFF-347312902585}" type="pres">
      <dgm:prSet presAssocID="{8F2ABDAE-976B-4AC3-87B2-91431243533B}" presName="compNode" presStyleCnt="0"/>
      <dgm:spPr/>
    </dgm:pt>
    <dgm:pt modelId="{94D426D5-1E5D-4C04-AF28-59DD951A512F}" type="pres">
      <dgm:prSet presAssocID="{8F2ABDAE-976B-4AC3-87B2-91431243533B}" presName="iconBgRect" presStyleLbl="bgShp" presStyleIdx="0" presStyleCnt="4"/>
      <dgm:spPr/>
    </dgm:pt>
    <dgm:pt modelId="{0F324D19-7ACE-4648-BB73-AD64D0A6257A}" type="pres">
      <dgm:prSet presAssocID="{8F2ABDAE-976B-4AC3-87B2-91431243533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6153F77-47B3-4C24-94EF-C704A0392D9A}" type="pres">
      <dgm:prSet presAssocID="{8F2ABDAE-976B-4AC3-87B2-91431243533B}" presName="spaceRect" presStyleCnt="0"/>
      <dgm:spPr/>
    </dgm:pt>
    <dgm:pt modelId="{C7F7B8D5-F3FC-434B-88B1-7300F59A2C38}" type="pres">
      <dgm:prSet presAssocID="{8F2ABDAE-976B-4AC3-87B2-91431243533B}" presName="textRect" presStyleLbl="revTx" presStyleIdx="0" presStyleCnt="4">
        <dgm:presLayoutVars>
          <dgm:chMax val="1"/>
          <dgm:chPref val="1"/>
        </dgm:presLayoutVars>
      </dgm:prSet>
      <dgm:spPr/>
    </dgm:pt>
    <dgm:pt modelId="{9950E0AC-8959-4445-A397-8EE5C84DCA4F}" type="pres">
      <dgm:prSet presAssocID="{DB5DA2E8-012F-486D-B538-26CA421859E3}" presName="sibTrans" presStyleCnt="0"/>
      <dgm:spPr/>
    </dgm:pt>
    <dgm:pt modelId="{E4B6CDEB-56A8-43A8-B021-A2647F84B849}" type="pres">
      <dgm:prSet presAssocID="{FAA246D9-14F1-4C74-A098-E0C3A61389D0}" presName="compNode" presStyleCnt="0"/>
      <dgm:spPr/>
    </dgm:pt>
    <dgm:pt modelId="{0AE8590B-638A-4CAE-B4B0-9DFDB2DD683F}" type="pres">
      <dgm:prSet presAssocID="{FAA246D9-14F1-4C74-A098-E0C3A61389D0}" presName="iconBgRect" presStyleLbl="bgShp" presStyleIdx="1" presStyleCnt="4"/>
      <dgm:spPr/>
    </dgm:pt>
    <dgm:pt modelId="{E38C9A24-4CE4-45A0-95E8-380B7119C1F8}" type="pres">
      <dgm:prSet presAssocID="{FAA246D9-14F1-4C74-A098-E0C3A61389D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hotocopier"/>
        </a:ext>
      </dgm:extLst>
    </dgm:pt>
    <dgm:pt modelId="{77D9F724-59C1-4548-9D29-7EF3862814FF}" type="pres">
      <dgm:prSet presAssocID="{FAA246D9-14F1-4C74-A098-E0C3A61389D0}" presName="spaceRect" presStyleCnt="0"/>
      <dgm:spPr/>
    </dgm:pt>
    <dgm:pt modelId="{3D8C908F-7E3E-4F10-901A-1C71D1CC0CCC}" type="pres">
      <dgm:prSet presAssocID="{FAA246D9-14F1-4C74-A098-E0C3A61389D0}" presName="textRect" presStyleLbl="revTx" presStyleIdx="1" presStyleCnt="4">
        <dgm:presLayoutVars>
          <dgm:chMax val="1"/>
          <dgm:chPref val="1"/>
        </dgm:presLayoutVars>
      </dgm:prSet>
      <dgm:spPr/>
    </dgm:pt>
    <dgm:pt modelId="{C3AAB23C-3A47-4F03-AC29-208F58E41065}" type="pres">
      <dgm:prSet presAssocID="{FA85665A-C36C-4EF1-A150-1BED1DF26D38}" presName="sibTrans" presStyleCnt="0"/>
      <dgm:spPr/>
    </dgm:pt>
    <dgm:pt modelId="{78401A5B-5613-4834-A30A-F2119BA5F836}" type="pres">
      <dgm:prSet presAssocID="{EFFEB750-0192-4A4F-AF96-A46CD221B760}" presName="compNode" presStyleCnt="0"/>
      <dgm:spPr/>
    </dgm:pt>
    <dgm:pt modelId="{EE187146-798E-45A3-B617-C68E3F9CFE7A}" type="pres">
      <dgm:prSet presAssocID="{EFFEB750-0192-4A4F-AF96-A46CD221B760}" presName="iconBgRect" presStyleLbl="bgShp" presStyleIdx="2" presStyleCnt="4"/>
      <dgm:spPr/>
    </dgm:pt>
    <dgm:pt modelId="{5877E254-DFD2-487F-8FFA-D07C448DC3ED}" type="pres">
      <dgm:prSet presAssocID="{EFFEB750-0192-4A4F-AF96-A46CD221B76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343B6AD-E630-4489-B8D7-64A265D13F92}" type="pres">
      <dgm:prSet presAssocID="{EFFEB750-0192-4A4F-AF96-A46CD221B760}" presName="spaceRect" presStyleCnt="0"/>
      <dgm:spPr/>
    </dgm:pt>
    <dgm:pt modelId="{233CA8E9-00CB-49AD-8F3F-A1C21BB4DD94}" type="pres">
      <dgm:prSet presAssocID="{EFFEB750-0192-4A4F-AF96-A46CD221B760}" presName="textRect" presStyleLbl="revTx" presStyleIdx="2" presStyleCnt="4">
        <dgm:presLayoutVars>
          <dgm:chMax val="1"/>
          <dgm:chPref val="1"/>
        </dgm:presLayoutVars>
      </dgm:prSet>
      <dgm:spPr/>
    </dgm:pt>
    <dgm:pt modelId="{54E0DC87-2229-4213-BB47-329AF483117C}" type="pres">
      <dgm:prSet presAssocID="{C1EE9194-21F2-4D0C-B4CF-A2E2E412E954}" presName="sibTrans" presStyleCnt="0"/>
      <dgm:spPr/>
    </dgm:pt>
    <dgm:pt modelId="{DD76E619-6A24-456C-9E1F-A827CC313367}" type="pres">
      <dgm:prSet presAssocID="{9CDC713E-9035-456B-8E5E-68C9D15DB8A2}" presName="compNode" presStyleCnt="0"/>
      <dgm:spPr/>
    </dgm:pt>
    <dgm:pt modelId="{5E548F33-4876-48E8-8DB4-032C14BA4E02}" type="pres">
      <dgm:prSet presAssocID="{9CDC713E-9035-456B-8E5E-68C9D15DB8A2}" presName="iconBgRect" presStyleLbl="bgShp" presStyleIdx="3" presStyleCnt="4"/>
      <dgm:spPr/>
    </dgm:pt>
    <dgm:pt modelId="{1F19C672-301D-4904-A845-46EF1006C7E0}" type="pres">
      <dgm:prSet presAssocID="{9CDC713E-9035-456B-8E5E-68C9D15DB8A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19B83918-98E0-4AEA-87CB-F8FA722FE903}" type="pres">
      <dgm:prSet presAssocID="{9CDC713E-9035-456B-8E5E-68C9D15DB8A2}" presName="spaceRect" presStyleCnt="0"/>
      <dgm:spPr/>
    </dgm:pt>
    <dgm:pt modelId="{80DB2FB0-6F53-49B0-8804-C68D1870C831}" type="pres">
      <dgm:prSet presAssocID="{9CDC713E-9035-456B-8E5E-68C9D15DB8A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4B38C14-23A8-497B-95CB-51AA5AB4B3CA}" srcId="{8B29D3E5-8C8A-4576-B947-1191B6E23090}" destId="{9CDC713E-9035-456B-8E5E-68C9D15DB8A2}" srcOrd="3" destOrd="0" parTransId="{D00DC55A-BBDB-4F16-A2C0-C7DDDFD314BB}" sibTransId="{53AD3F55-702B-408A-AD89-6F35F8E61759}"/>
    <dgm:cxn modelId="{0242183A-68EF-4134-A97A-CCBFA360B6F0}" type="presOf" srcId="{EFFEB750-0192-4A4F-AF96-A46CD221B760}" destId="{233CA8E9-00CB-49AD-8F3F-A1C21BB4DD94}" srcOrd="0" destOrd="0" presId="urn:microsoft.com/office/officeart/2018/5/layout/IconCircleLabelList"/>
    <dgm:cxn modelId="{CB93B467-4550-4EBA-AB22-5277D460DBD0}" srcId="{8B29D3E5-8C8A-4576-B947-1191B6E23090}" destId="{EFFEB750-0192-4A4F-AF96-A46CD221B760}" srcOrd="2" destOrd="0" parTransId="{5D96B0E1-2276-4753-BED4-3D6504938734}" sibTransId="{C1EE9194-21F2-4D0C-B4CF-A2E2E412E954}"/>
    <dgm:cxn modelId="{8E652769-ABA6-4D0B-A05D-78CEE9A26CA6}" type="presOf" srcId="{8F2ABDAE-976B-4AC3-87B2-91431243533B}" destId="{C7F7B8D5-F3FC-434B-88B1-7300F59A2C38}" srcOrd="0" destOrd="0" presId="urn:microsoft.com/office/officeart/2018/5/layout/IconCircleLabelList"/>
    <dgm:cxn modelId="{EF70DA71-D6E5-477C-B521-2AE1C45B24A4}" type="presOf" srcId="{8B29D3E5-8C8A-4576-B947-1191B6E23090}" destId="{462993F5-A704-4279-ACD2-D64822252190}" srcOrd="0" destOrd="0" presId="urn:microsoft.com/office/officeart/2018/5/layout/IconCircleLabelList"/>
    <dgm:cxn modelId="{F1A9D659-DC2E-43EE-BFA0-DD42AC824D21}" type="presOf" srcId="{FAA246D9-14F1-4C74-A098-E0C3A61389D0}" destId="{3D8C908F-7E3E-4F10-901A-1C71D1CC0CCC}" srcOrd="0" destOrd="0" presId="urn:microsoft.com/office/officeart/2018/5/layout/IconCircleLabelList"/>
    <dgm:cxn modelId="{D3055BBB-DD3D-40A6-9FED-10A3453C06DC}" srcId="{8B29D3E5-8C8A-4576-B947-1191B6E23090}" destId="{8F2ABDAE-976B-4AC3-87B2-91431243533B}" srcOrd="0" destOrd="0" parTransId="{ED224C0D-E05C-4653-9C15-216400E4B3D2}" sibTransId="{DB5DA2E8-012F-486D-B538-26CA421859E3}"/>
    <dgm:cxn modelId="{3C0DBEDE-213E-4B1E-9B13-9FF95CCA779D}" type="presOf" srcId="{9CDC713E-9035-456B-8E5E-68C9D15DB8A2}" destId="{80DB2FB0-6F53-49B0-8804-C68D1870C831}" srcOrd="0" destOrd="0" presId="urn:microsoft.com/office/officeart/2018/5/layout/IconCircleLabelList"/>
    <dgm:cxn modelId="{8FB702E3-F531-4DE3-ABF1-93BEC70DA889}" srcId="{8B29D3E5-8C8A-4576-B947-1191B6E23090}" destId="{FAA246D9-14F1-4C74-A098-E0C3A61389D0}" srcOrd="1" destOrd="0" parTransId="{A4E57B23-D2C4-433C-9B07-AA545DFCC359}" sibTransId="{FA85665A-C36C-4EF1-A150-1BED1DF26D38}"/>
    <dgm:cxn modelId="{9F807884-A74B-469A-AB1F-06874E60E7DD}" type="presParOf" srcId="{462993F5-A704-4279-ACD2-D64822252190}" destId="{3D081B2A-7DD3-42C0-8FFF-347312902585}" srcOrd="0" destOrd="0" presId="urn:microsoft.com/office/officeart/2018/5/layout/IconCircleLabelList"/>
    <dgm:cxn modelId="{02C7D660-F6E1-4917-8041-2B9EB4CADF41}" type="presParOf" srcId="{3D081B2A-7DD3-42C0-8FFF-347312902585}" destId="{94D426D5-1E5D-4C04-AF28-59DD951A512F}" srcOrd="0" destOrd="0" presId="urn:microsoft.com/office/officeart/2018/5/layout/IconCircleLabelList"/>
    <dgm:cxn modelId="{EE48CD04-4F37-4B2B-9606-C73D5A6C273D}" type="presParOf" srcId="{3D081B2A-7DD3-42C0-8FFF-347312902585}" destId="{0F324D19-7ACE-4648-BB73-AD64D0A6257A}" srcOrd="1" destOrd="0" presId="urn:microsoft.com/office/officeart/2018/5/layout/IconCircleLabelList"/>
    <dgm:cxn modelId="{21BFEF81-A752-4E31-8C12-D8901B20E1C5}" type="presParOf" srcId="{3D081B2A-7DD3-42C0-8FFF-347312902585}" destId="{66153F77-47B3-4C24-94EF-C704A0392D9A}" srcOrd="2" destOrd="0" presId="urn:microsoft.com/office/officeart/2018/5/layout/IconCircleLabelList"/>
    <dgm:cxn modelId="{80766F83-3D9F-46C6-B6CC-8C7090531966}" type="presParOf" srcId="{3D081B2A-7DD3-42C0-8FFF-347312902585}" destId="{C7F7B8D5-F3FC-434B-88B1-7300F59A2C38}" srcOrd="3" destOrd="0" presId="urn:microsoft.com/office/officeart/2018/5/layout/IconCircleLabelList"/>
    <dgm:cxn modelId="{8404EB2A-72D0-4F9E-A89D-2B8FE5741B70}" type="presParOf" srcId="{462993F5-A704-4279-ACD2-D64822252190}" destId="{9950E0AC-8959-4445-A397-8EE5C84DCA4F}" srcOrd="1" destOrd="0" presId="urn:microsoft.com/office/officeart/2018/5/layout/IconCircleLabelList"/>
    <dgm:cxn modelId="{C20AC927-FD83-4380-BDC3-27B900827248}" type="presParOf" srcId="{462993F5-A704-4279-ACD2-D64822252190}" destId="{E4B6CDEB-56A8-43A8-B021-A2647F84B849}" srcOrd="2" destOrd="0" presId="urn:microsoft.com/office/officeart/2018/5/layout/IconCircleLabelList"/>
    <dgm:cxn modelId="{1547241A-485D-46A4-894D-8038E50F7120}" type="presParOf" srcId="{E4B6CDEB-56A8-43A8-B021-A2647F84B849}" destId="{0AE8590B-638A-4CAE-B4B0-9DFDB2DD683F}" srcOrd="0" destOrd="0" presId="urn:microsoft.com/office/officeart/2018/5/layout/IconCircleLabelList"/>
    <dgm:cxn modelId="{F7E14C53-B994-4A80-B8D2-A77E0687AD78}" type="presParOf" srcId="{E4B6CDEB-56A8-43A8-B021-A2647F84B849}" destId="{E38C9A24-4CE4-45A0-95E8-380B7119C1F8}" srcOrd="1" destOrd="0" presId="urn:microsoft.com/office/officeart/2018/5/layout/IconCircleLabelList"/>
    <dgm:cxn modelId="{F0849E0D-2373-41A4-B68B-8348B3638198}" type="presParOf" srcId="{E4B6CDEB-56A8-43A8-B021-A2647F84B849}" destId="{77D9F724-59C1-4548-9D29-7EF3862814FF}" srcOrd="2" destOrd="0" presId="urn:microsoft.com/office/officeart/2018/5/layout/IconCircleLabelList"/>
    <dgm:cxn modelId="{7C821C42-B8ED-4769-9F89-ED371421563B}" type="presParOf" srcId="{E4B6CDEB-56A8-43A8-B021-A2647F84B849}" destId="{3D8C908F-7E3E-4F10-901A-1C71D1CC0CCC}" srcOrd="3" destOrd="0" presId="urn:microsoft.com/office/officeart/2018/5/layout/IconCircleLabelList"/>
    <dgm:cxn modelId="{B7EDB067-02BB-4C15-A8FF-A1B2C6305352}" type="presParOf" srcId="{462993F5-A704-4279-ACD2-D64822252190}" destId="{C3AAB23C-3A47-4F03-AC29-208F58E41065}" srcOrd="3" destOrd="0" presId="urn:microsoft.com/office/officeart/2018/5/layout/IconCircleLabelList"/>
    <dgm:cxn modelId="{E55784A4-DC36-4606-B128-D70B8C7F641C}" type="presParOf" srcId="{462993F5-A704-4279-ACD2-D64822252190}" destId="{78401A5B-5613-4834-A30A-F2119BA5F836}" srcOrd="4" destOrd="0" presId="urn:microsoft.com/office/officeart/2018/5/layout/IconCircleLabelList"/>
    <dgm:cxn modelId="{D132893E-2CCD-4142-B05E-80C28C11E5A7}" type="presParOf" srcId="{78401A5B-5613-4834-A30A-F2119BA5F836}" destId="{EE187146-798E-45A3-B617-C68E3F9CFE7A}" srcOrd="0" destOrd="0" presId="urn:microsoft.com/office/officeart/2018/5/layout/IconCircleLabelList"/>
    <dgm:cxn modelId="{2498DDD9-CCA7-4E7A-9E14-E55F48E340D2}" type="presParOf" srcId="{78401A5B-5613-4834-A30A-F2119BA5F836}" destId="{5877E254-DFD2-487F-8FFA-D07C448DC3ED}" srcOrd="1" destOrd="0" presId="urn:microsoft.com/office/officeart/2018/5/layout/IconCircleLabelList"/>
    <dgm:cxn modelId="{41618A7A-2766-41D6-9FA9-14622561628D}" type="presParOf" srcId="{78401A5B-5613-4834-A30A-F2119BA5F836}" destId="{B343B6AD-E630-4489-B8D7-64A265D13F92}" srcOrd="2" destOrd="0" presId="urn:microsoft.com/office/officeart/2018/5/layout/IconCircleLabelList"/>
    <dgm:cxn modelId="{B567BA01-97F3-4963-82B1-4D932E8F7A6A}" type="presParOf" srcId="{78401A5B-5613-4834-A30A-F2119BA5F836}" destId="{233CA8E9-00CB-49AD-8F3F-A1C21BB4DD94}" srcOrd="3" destOrd="0" presId="urn:microsoft.com/office/officeart/2018/5/layout/IconCircleLabelList"/>
    <dgm:cxn modelId="{7AD89853-99DE-4E92-B3C2-BC34994E93F4}" type="presParOf" srcId="{462993F5-A704-4279-ACD2-D64822252190}" destId="{54E0DC87-2229-4213-BB47-329AF483117C}" srcOrd="5" destOrd="0" presId="urn:microsoft.com/office/officeart/2018/5/layout/IconCircleLabelList"/>
    <dgm:cxn modelId="{C2408095-1173-427E-9531-A968C7D87FE8}" type="presParOf" srcId="{462993F5-A704-4279-ACD2-D64822252190}" destId="{DD76E619-6A24-456C-9E1F-A827CC313367}" srcOrd="6" destOrd="0" presId="urn:microsoft.com/office/officeart/2018/5/layout/IconCircleLabelList"/>
    <dgm:cxn modelId="{8D0E3B1E-BDED-413B-AD5D-80803BD85F78}" type="presParOf" srcId="{DD76E619-6A24-456C-9E1F-A827CC313367}" destId="{5E548F33-4876-48E8-8DB4-032C14BA4E02}" srcOrd="0" destOrd="0" presId="urn:microsoft.com/office/officeart/2018/5/layout/IconCircleLabelList"/>
    <dgm:cxn modelId="{8976D0E8-4989-4226-8BD4-F2215ABAF55F}" type="presParOf" srcId="{DD76E619-6A24-456C-9E1F-A827CC313367}" destId="{1F19C672-301D-4904-A845-46EF1006C7E0}" srcOrd="1" destOrd="0" presId="urn:microsoft.com/office/officeart/2018/5/layout/IconCircleLabelList"/>
    <dgm:cxn modelId="{F946B381-71F1-42A1-85CB-54F7B4A675A0}" type="presParOf" srcId="{DD76E619-6A24-456C-9E1F-A827CC313367}" destId="{19B83918-98E0-4AEA-87CB-F8FA722FE903}" srcOrd="2" destOrd="0" presId="urn:microsoft.com/office/officeart/2018/5/layout/IconCircleLabelList"/>
    <dgm:cxn modelId="{76E08587-5C22-4BEF-BCFF-0ABD63BD7585}" type="presParOf" srcId="{DD76E619-6A24-456C-9E1F-A827CC313367}" destId="{80DB2FB0-6F53-49B0-8804-C68D1870C83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6114B-0BD1-414C-B06D-9A192607FF25}">
      <dsp:nvSpPr>
        <dsp:cNvPr id="0" name=""/>
        <dsp:cNvSpPr/>
      </dsp:nvSpPr>
      <dsp:spPr>
        <a:xfrm>
          <a:off x="0" y="502"/>
          <a:ext cx="6513603" cy="6922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9B7D79-A58D-44AF-8175-8684606E1360}">
      <dsp:nvSpPr>
        <dsp:cNvPr id="0" name=""/>
        <dsp:cNvSpPr/>
      </dsp:nvSpPr>
      <dsp:spPr>
        <a:xfrm>
          <a:off x="209416" y="156266"/>
          <a:ext cx="380756" cy="3807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10A116-F257-49D9-86EB-75972C578140}">
      <dsp:nvSpPr>
        <dsp:cNvPr id="0" name=""/>
        <dsp:cNvSpPr/>
      </dsp:nvSpPr>
      <dsp:spPr>
        <a:xfrm>
          <a:off x="799588" y="50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600" kern="1200"/>
            <a:t>Introduction</a:t>
          </a:r>
          <a:endParaRPr lang="en-US" sz="1600" kern="1200"/>
        </a:p>
      </dsp:txBody>
      <dsp:txXfrm>
        <a:off x="799588" y="502"/>
        <a:ext cx="5714015" cy="692284"/>
      </dsp:txXfrm>
    </dsp:sp>
    <dsp:sp modelId="{F9AA83CB-4A83-42F9-B5F8-836A5E4467AD}">
      <dsp:nvSpPr>
        <dsp:cNvPr id="0" name=""/>
        <dsp:cNvSpPr/>
      </dsp:nvSpPr>
      <dsp:spPr>
        <a:xfrm>
          <a:off x="0" y="865858"/>
          <a:ext cx="6513603" cy="6922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D7A8B-AF38-4AC9-9E42-B143EF3316C7}">
      <dsp:nvSpPr>
        <dsp:cNvPr id="0" name=""/>
        <dsp:cNvSpPr/>
      </dsp:nvSpPr>
      <dsp:spPr>
        <a:xfrm>
          <a:off x="209416" y="1021622"/>
          <a:ext cx="380756" cy="3807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D25F2-0B9F-42AC-994D-6F7B027D84A9}">
      <dsp:nvSpPr>
        <dsp:cNvPr id="0" name=""/>
        <dsp:cNvSpPr/>
      </dsp:nvSpPr>
      <dsp:spPr>
        <a:xfrm>
          <a:off x="799588" y="86585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600" kern="1200"/>
            <a:t>AWS Overview</a:t>
          </a:r>
          <a:endParaRPr lang="en-US" sz="1600" kern="1200"/>
        </a:p>
      </dsp:txBody>
      <dsp:txXfrm>
        <a:off x="799588" y="865858"/>
        <a:ext cx="5714015" cy="692284"/>
      </dsp:txXfrm>
    </dsp:sp>
    <dsp:sp modelId="{79A2E6DB-A617-40F0-B67D-C2A296CD1A8D}">
      <dsp:nvSpPr>
        <dsp:cNvPr id="0" name=""/>
        <dsp:cNvSpPr/>
      </dsp:nvSpPr>
      <dsp:spPr>
        <a:xfrm>
          <a:off x="0" y="1731214"/>
          <a:ext cx="6513603" cy="6922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9E594-2906-4506-99D2-5D2EB30E697E}">
      <dsp:nvSpPr>
        <dsp:cNvPr id="0" name=""/>
        <dsp:cNvSpPr/>
      </dsp:nvSpPr>
      <dsp:spPr>
        <a:xfrm>
          <a:off x="209416" y="1886978"/>
          <a:ext cx="380756" cy="3807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C93E99-B3A6-4533-9BEF-7BB26E3E83E7}">
      <dsp:nvSpPr>
        <dsp:cNvPr id="0" name=""/>
        <dsp:cNvSpPr/>
      </dsp:nvSpPr>
      <dsp:spPr>
        <a:xfrm>
          <a:off x="799588" y="1731214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600" kern="1200"/>
            <a:t>Identity Access Management</a:t>
          </a:r>
          <a:endParaRPr lang="en-US" sz="1600" kern="1200"/>
        </a:p>
      </dsp:txBody>
      <dsp:txXfrm>
        <a:off x="799588" y="1731214"/>
        <a:ext cx="5714015" cy="692284"/>
      </dsp:txXfrm>
    </dsp:sp>
    <dsp:sp modelId="{389FE788-A112-4C57-9F0E-BC39D70C8B47}">
      <dsp:nvSpPr>
        <dsp:cNvPr id="0" name=""/>
        <dsp:cNvSpPr/>
      </dsp:nvSpPr>
      <dsp:spPr>
        <a:xfrm>
          <a:off x="0" y="2596570"/>
          <a:ext cx="6513603" cy="69228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61DA40-D7E8-4654-BDE6-8F331ABD2C9A}">
      <dsp:nvSpPr>
        <dsp:cNvPr id="0" name=""/>
        <dsp:cNvSpPr/>
      </dsp:nvSpPr>
      <dsp:spPr>
        <a:xfrm>
          <a:off x="209416" y="2752334"/>
          <a:ext cx="380756" cy="3807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1A2521-1305-4984-8663-A3671EFE9F85}">
      <dsp:nvSpPr>
        <dsp:cNvPr id="0" name=""/>
        <dsp:cNvSpPr/>
      </dsp:nvSpPr>
      <dsp:spPr>
        <a:xfrm>
          <a:off x="799588" y="2596570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600" kern="1200" dirty="0"/>
            <a:t>S3 (Simple Storage Services) in AWS</a:t>
          </a:r>
          <a:endParaRPr lang="en-US" sz="1600" kern="1200" dirty="0"/>
        </a:p>
      </dsp:txBody>
      <dsp:txXfrm>
        <a:off x="799588" y="2596570"/>
        <a:ext cx="5714015" cy="692284"/>
      </dsp:txXfrm>
    </dsp:sp>
    <dsp:sp modelId="{208172C2-7BF0-4B0B-AFB2-3422ECF313C7}">
      <dsp:nvSpPr>
        <dsp:cNvPr id="0" name=""/>
        <dsp:cNvSpPr/>
      </dsp:nvSpPr>
      <dsp:spPr>
        <a:xfrm>
          <a:off x="0" y="3461926"/>
          <a:ext cx="6513603" cy="69228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71C9F4-FEAB-43BD-867F-1196F22F6C06}">
      <dsp:nvSpPr>
        <dsp:cNvPr id="0" name=""/>
        <dsp:cNvSpPr/>
      </dsp:nvSpPr>
      <dsp:spPr>
        <a:xfrm>
          <a:off x="209416" y="3617690"/>
          <a:ext cx="380756" cy="3807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0C471C-31A9-472D-8679-D051075D0B62}">
      <dsp:nvSpPr>
        <dsp:cNvPr id="0" name=""/>
        <dsp:cNvSpPr/>
      </dsp:nvSpPr>
      <dsp:spPr>
        <a:xfrm>
          <a:off x="799588" y="3461926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600" kern="1200"/>
            <a:t>CDN</a:t>
          </a:r>
          <a:endParaRPr lang="en-US" sz="1600" kern="1200"/>
        </a:p>
      </dsp:txBody>
      <dsp:txXfrm>
        <a:off x="799588" y="3461926"/>
        <a:ext cx="5714015" cy="692284"/>
      </dsp:txXfrm>
    </dsp:sp>
    <dsp:sp modelId="{A5EDF8E5-BC57-449B-81B3-6CABF3513B12}">
      <dsp:nvSpPr>
        <dsp:cNvPr id="0" name=""/>
        <dsp:cNvSpPr/>
      </dsp:nvSpPr>
      <dsp:spPr>
        <a:xfrm>
          <a:off x="0" y="4327282"/>
          <a:ext cx="6513603" cy="6922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CB1A7A-A2EA-43E8-A55C-A35E967F536C}">
      <dsp:nvSpPr>
        <dsp:cNvPr id="0" name=""/>
        <dsp:cNvSpPr/>
      </dsp:nvSpPr>
      <dsp:spPr>
        <a:xfrm>
          <a:off x="209416" y="4483046"/>
          <a:ext cx="380756" cy="3807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9367C2-6250-4E34-BFD0-32B613E1E977}">
      <dsp:nvSpPr>
        <dsp:cNvPr id="0" name=""/>
        <dsp:cNvSpPr/>
      </dsp:nvSpPr>
      <dsp:spPr>
        <a:xfrm>
          <a:off x="799588" y="432728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600" kern="1200"/>
            <a:t>Lambda Function</a:t>
          </a:r>
          <a:endParaRPr lang="en-US" sz="1600" kern="1200"/>
        </a:p>
      </dsp:txBody>
      <dsp:txXfrm>
        <a:off x="799588" y="4327282"/>
        <a:ext cx="5714015" cy="692284"/>
      </dsp:txXfrm>
    </dsp:sp>
    <dsp:sp modelId="{936B48C7-03E1-4AAE-AF23-6D7A6B98ADFB}">
      <dsp:nvSpPr>
        <dsp:cNvPr id="0" name=""/>
        <dsp:cNvSpPr/>
      </dsp:nvSpPr>
      <dsp:spPr>
        <a:xfrm>
          <a:off x="0" y="5192638"/>
          <a:ext cx="6513603" cy="6922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E201BD-3019-464E-A5DC-4A839D4B0907}">
      <dsp:nvSpPr>
        <dsp:cNvPr id="0" name=""/>
        <dsp:cNvSpPr/>
      </dsp:nvSpPr>
      <dsp:spPr>
        <a:xfrm>
          <a:off x="209416" y="5348402"/>
          <a:ext cx="380756" cy="38075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9FFA0-5F8C-4830-8048-B39A3404374C}">
      <dsp:nvSpPr>
        <dsp:cNvPr id="0" name=""/>
        <dsp:cNvSpPr/>
      </dsp:nvSpPr>
      <dsp:spPr>
        <a:xfrm>
          <a:off x="799588" y="519263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600" kern="1200"/>
            <a:t>API Gateway</a:t>
          </a:r>
          <a:endParaRPr lang="en-US" sz="1600" kern="1200"/>
        </a:p>
      </dsp:txBody>
      <dsp:txXfrm>
        <a:off x="799588" y="5192638"/>
        <a:ext cx="5714015" cy="6922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35A5E-E144-46A6-902F-24306E66DC87}">
      <dsp:nvSpPr>
        <dsp:cNvPr id="0" name=""/>
        <dsp:cNvSpPr/>
      </dsp:nvSpPr>
      <dsp:spPr>
        <a:xfrm>
          <a:off x="0" y="631109"/>
          <a:ext cx="6513603" cy="8739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200" kern="1200"/>
            <a:t>Step 1: Lambda Function Creation Using Python</a:t>
          </a:r>
          <a:endParaRPr lang="en-US" sz="2200" kern="1200"/>
        </a:p>
      </dsp:txBody>
      <dsp:txXfrm>
        <a:off x="42663" y="673772"/>
        <a:ext cx="6428277" cy="788627"/>
      </dsp:txXfrm>
    </dsp:sp>
    <dsp:sp modelId="{46A9F01A-ADCD-4F59-A90E-2B9844AE2B92}">
      <dsp:nvSpPr>
        <dsp:cNvPr id="0" name=""/>
        <dsp:cNvSpPr/>
      </dsp:nvSpPr>
      <dsp:spPr>
        <a:xfrm>
          <a:off x="0" y="1568422"/>
          <a:ext cx="6513603" cy="8739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200" kern="1200"/>
            <a:t>Step 2: API Gateway deploy ( to administrate APIs)</a:t>
          </a:r>
          <a:endParaRPr lang="en-US" sz="2200" kern="1200"/>
        </a:p>
      </dsp:txBody>
      <dsp:txXfrm>
        <a:off x="42663" y="1611085"/>
        <a:ext cx="6428277" cy="788627"/>
      </dsp:txXfrm>
    </dsp:sp>
    <dsp:sp modelId="{982883D1-6DB2-45E4-8AB6-35AB8EAD1F49}">
      <dsp:nvSpPr>
        <dsp:cNvPr id="0" name=""/>
        <dsp:cNvSpPr/>
      </dsp:nvSpPr>
      <dsp:spPr>
        <a:xfrm>
          <a:off x="0" y="2505736"/>
          <a:ext cx="6513603" cy="87395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200" kern="1200"/>
            <a:t>Step 3: Get method declared (default methods are not secured)</a:t>
          </a:r>
          <a:endParaRPr lang="en-US" sz="2200" kern="1200"/>
        </a:p>
      </dsp:txBody>
      <dsp:txXfrm>
        <a:off x="42663" y="2548399"/>
        <a:ext cx="6428277" cy="788627"/>
      </dsp:txXfrm>
    </dsp:sp>
    <dsp:sp modelId="{CD6CA2DB-9BE1-4C00-AB44-CEF30E9D4C69}">
      <dsp:nvSpPr>
        <dsp:cNvPr id="0" name=""/>
        <dsp:cNvSpPr/>
      </dsp:nvSpPr>
      <dsp:spPr>
        <a:xfrm>
          <a:off x="0" y="3443049"/>
          <a:ext cx="6513603" cy="87395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200" kern="1200"/>
            <a:t>Step 4: Create Bucket ( to store our file) which contain the link URL of our Lambda deployed function</a:t>
          </a:r>
          <a:endParaRPr lang="en-US" sz="2200" kern="1200"/>
        </a:p>
      </dsp:txBody>
      <dsp:txXfrm>
        <a:off x="42663" y="3485712"/>
        <a:ext cx="6428277" cy="788627"/>
      </dsp:txXfrm>
    </dsp:sp>
    <dsp:sp modelId="{2F51AFC0-DE1C-4FAA-8F2B-03D91CF38B22}">
      <dsp:nvSpPr>
        <dsp:cNvPr id="0" name=""/>
        <dsp:cNvSpPr/>
      </dsp:nvSpPr>
      <dsp:spPr>
        <a:xfrm>
          <a:off x="0" y="4380363"/>
          <a:ext cx="6513603" cy="87395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200" kern="1200"/>
            <a:t>Step 5: Lauch page and configure  Bucket for public access</a:t>
          </a:r>
          <a:endParaRPr lang="en-US" sz="2200" kern="1200"/>
        </a:p>
      </dsp:txBody>
      <dsp:txXfrm>
        <a:off x="42663" y="4423026"/>
        <a:ext cx="6428277" cy="788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B3BD75-F154-4D54-9677-A9B2E3A7F20B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215A8D-14CE-4D25-83FE-633D9EC9349C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9C9B10-077D-44C2-B413-A5BF203E9155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500" kern="1200"/>
            <a:t>Main purpose to host Serverless webpages using AWS services</a:t>
          </a:r>
          <a:endParaRPr lang="en-US" sz="2500" kern="1200"/>
        </a:p>
      </dsp:txBody>
      <dsp:txXfrm>
        <a:off x="1941716" y="718"/>
        <a:ext cx="4571887" cy="1681139"/>
      </dsp:txXfrm>
    </dsp:sp>
    <dsp:sp modelId="{E7CDC45E-B721-4577-B21F-121EF83428E0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97544-7972-479E-8CA8-4BFD3DD3F09E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6F9AC0-4A0F-4DB0-B35E-2D5FAB330D30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500" kern="1200" dirty="0"/>
            <a:t>Used main services of AWS: S3, EC2, Lambda, API gateway, CDN</a:t>
          </a:r>
          <a:endParaRPr lang="en-US" sz="2500" kern="1200" dirty="0"/>
        </a:p>
      </dsp:txBody>
      <dsp:txXfrm>
        <a:off x="1941716" y="2102143"/>
        <a:ext cx="4571887" cy="1681139"/>
      </dsp:txXfrm>
    </dsp:sp>
    <dsp:sp modelId="{97D815A3-4740-4D41-BE07-567107042AAB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F45CB6-DCF6-4C3C-BF9D-359FAB179B44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838968-F3F9-42C0-AF29-C5663ED89DB0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500" kern="1200"/>
            <a:t>These are core services of high level services Security, Identity and Compliance and Compute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BD3E51-5E62-4B87-874C-E33B254509E8}">
      <dsp:nvSpPr>
        <dsp:cNvPr id="0" name=""/>
        <dsp:cNvSpPr/>
      </dsp:nvSpPr>
      <dsp:spPr>
        <a:xfrm>
          <a:off x="0" y="894267"/>
          <a:ext cx="6513603" cy="3357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400" kern="1200" dirty="0"/>
            <a:t>2003-First paper on Amazon Internal Architecture Presented</a:t>
          </a:r>
          <a:endParaRPr lang="en-US" sz="1400" kern="1200" dirty="0"/>
        </a:p>
      </dsp:txBody>
      <dsp:txXfrm>
        <a:off x="16392" y="910659"/>
        <a:ext cx="6480819" cy="303006"/>
      </dsp:txXfrm>
    </dsp:sp>
    <dsp:sp modelId="{2D5A685A-5C59-4396-8DA3-09587BFAA892}">
      <dsp:nvSpPr>
        <dsp:cNvPr id="0" name=""/>
        <dsp:cNvSpPr/>
      </dsp:nvSpPr>
      <dsp:spPr>
        <a:xfrm>
          <a:off x="0" y="1270378"/>
          <a:ext cx="6513603" cy="3357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400" kern="1200" dirty="0"/>
            <a:t>2004-SQS a messaging service launched as first AWS service</a:t>
          </a:r>
          <a:endParaRPr lang="en-US" sz="1400" kern="1200" dirty="0"/>
        </a:p>
      </dsp:txBody>
      <dsp:txXfrm>
        <a:off x="16392" y="1286770"/>
        <a:ext cx="6480819" cy="303006"/>
      </dsp:txXfrm>
    </dsp:sp>
    <dsp:sp modelId="{9FDE5F8F-1AEE-4D2C-8D4D-6381C314CBC3}">
      <dsp:nvSpPr>
        <dsp:cNvPr id="0" name=""/>
        <dsp:cNvSpPr/>
      </dsp:nvSpPr>
      <dsp:spPr>
        <a:xfrm>
          <a:off x="0" y="1646488"/>
          <a:ext cx="6513603" cy="33579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400" kern="1200" dirty="0"/>
            <a:t>2006-AWS officially launced targeting Silicon Valley startups</a:t>
          </a:r>
          <a:endParaRPr lang="en-US" sz="1400" kern="1200" dirty="0"/>
        </a:p>
      </dsp:txBody>
      <dsp:txXfrm>
        <a:off x="16392" y="1662880"/>
        <a:ext cx="6480819" cy="303006"/>
      </dsp:txXfrm>
    </dsp:sp>
    <dsp:sp modelId="{EECBA9EA-3942-4641-BAA4-2E9DA187CFE3}">
      <dsp:nvSpPr>
        <dsp:cNvPr id="0" name=""/>
        <dsp:cNvSpPr/>
      </dsp:nvSpPr>
      <dsp:spPr>
        <a:xfrm>
          <a:off x="0" y="2022598"/>
          <a:ext cx="6513603" cy="3357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400" kern="1200" dirty="0"/>
            <a:t>2007-Gained 180,000 developers to platform</a:t>
          </a:r>
          <a:endParaRPr lang="en-US" sz="1400" kern="1200" dirty="0"/>
        </a:p>
      </dsp:txBody>
      <dsp:txXfrm>
        <a:off x="16392" y="2038990"/>
        <a:ext cx="6480819" cy="303006"/>
      </dsp:txXfrm>
    </dsp:sp>
    <dsp:sp modelId="{BCBE4B59-33E6-4F8B-AA70-44A157B0E2F3}">
      <dsp:nvSpPr>
        <dsp:cNvPr id="0" name=""/>
        <dsp:cNvSpPr/>
      </dsp:nvSpPr>
      <dsp:spPr>
        <a:xfrm>
          <a:off x="0" y="2398708"/>
          <a:ext cx="6513603" cy="33579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400" kern="1200" dirty="0"/>
            <a:t>2010-Amazon.com moved to AWS</a:t>
          </a:r>
          <a:endParaRPr lang="en-US" sz="1400" kern="1200" dirty="0"/>
        </a:p>
      </dsp:txBody>
      <dsp:txXfrm>
        <a:off x="16392" y="2415100"/>
        <a:ext cx="6480819" cy="303006"/>
      </dsp:txXfrm>
    </dsp:sp>
    <dsp:sp modelId="{27ED2E9B-F2E2-4D48-BD5A-BD5778E6DACC}">
      <dsp:nvSpPr>
        <dsp:cNvPr id="0" name=""/>
        <dsp:cNvSpPr/>
      </dsp:nvSpPr>
      <dsp:spPr>
        <a:xfrm>
          <a:off x="0" y="2774817"/>
          <a:ext cx="6513603" cy="3357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400" kern="1200" dirty="0"/>
            <a:t>2012-First re-invent conference</a:t>
          </a:r>
          <a:endParaRPr lang="en-US" sz="1400" kern="1200" dirty="0"/>
        </a:p>
      </dsp:txBody>
      <dsp:txXfrm>
        <a:off x="16392" y="2791209"/>
        <a:ext cx="6480819" cy="303006"/>
      </dsp:txXfrm>
    </dsp:sp>
    <dsp:sp modelId="{0C733A7D-8211-4849-9CFB-AD9F0ED87574}">
      <dsp:nvSpPr>
        <dsp:cNvPr id="0" name=""/>
        <dsp:cNvSpPr/>
      </dsp:nvSpPr>
      <dsp:spPr>
        <a:xfrm>
          <a:off x="0" y="3150927"/>
          <a:ext cx="6513603" cy="3357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400" kern="1200" dirty="0"/>
            <a:t>2013-Certifications Launched to generate Certified people for businesses using AWS</a:t>
          </a:r>
          <a:endParaRPr lang="en-US" sz="1400" kern="1200" dirty="0"/>
        </a:p>
      </dsp:txBody>
      <dsp:txXfrm>
        <a:off x="16392" y="3167319"/>
        <a:ext cx="6480819" cy="303006"/>
      </dsp:txXfrm>
    </dsp:sp>
    <dsp:sp modelId="{FEA95AC4-4A37-41D7-A45F-B0206CF4B80B}">
      <dsp:nvSpPr>
        <dsp:cNvPr id="0" name=""/>
        <dsp:cNvSpPr/>
      </dsp:nvSpPr>
      <dsp:spPr>
        <a:xfrm>
          <a:off x="0" y="3527037"/>
          <a:ext cx="6513603" cy="33579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400" kern="1200" dirty="0"/>
            <a:t>2015-Breaked revenue to $6 billion USD</a:t>
          </a:r>
          <a:endParaRPr lang="en-US" sz="1400" kern="1200" dirty="0"/>
        </a:p>
      </dsp:txBody>
      <dsp:txXfrm>
        <a:off x="16392" y="3543429"/>
        <a:ext cx="6480819" cy="303006"/>
      </dsp:txXfrm>
    </dsp:sp>
    <dsp:sp modelId="{AED4540B-9BA5-448F-9838-86DE22692B4D}">
      <dsp:nvSpPr>
        <dsp:cNvPr id="0" name=""/>
        <dsp:cNvSpPr/>
      </dsp:nvSpPr>
      <dsp:spPr>
        <a:xfrm>
          <a:off x="0" y="3903148"/>
          <a:ext cx="6513603" cy="3357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400" kern="1200" dirty="0"/>
            <a:t>2017-Launched AI Services</a:t>
          </a:r>
          <a:endParaRPr lang="en-US" sz="1400" kern="1200" dirty="0"/>
        </a:p>
      </dsp:txBody>
      <dsp:txXfrm>
        <a:off x="16392" y="3919540"/>
        <a:ext cx="6480819" cy="303006"/>
      </dsp:txXfrm>
    </dsp:sp>
    <dsp:sp modelId="{73E4E85C-3E27-47CD-A8C5-BD32F3C45FAB}">
      <dsp:nvSpPr>
        <dsp:cNvPr id="0" name=""/>
        <dsp:cNvSpPr/>
      </dsp:nvSpPr>
      <dsp:spPr>
        <a:xfrm>
          <a:off x="0" y="4279258"/>
          <a:ext cx="6513603" cy="33579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400" kern="1200" dirty="0"/>
            <a:t>2018-Launced Machines learning services</a:t>
          </a:r>
          <a:endParaRPr lang="en-US" sz="1400" kern="1200" dirty="0"/>
        </a:p>
      </dsp:txBody>
      <dsp:txXfrm>
        <a:off x="16392" y="4295650"/>
        <a:ext cx="6480819" cy="303006"/>
      </dsp:txXfrm>
    </dsp:sp>
    <dsp:sp modelId="{C343E78B-4588-4F17-B4C6-583FE1EA9036}">
      <dsp:nvSpPr>
        <dsp:cNvPr id="0" name=""/>
        <dsp:cNvSpPr/>
      </dsp:nvSpPr>
      <dsp:spPr>
        <a:xfrm>
          <a:off x="0" y="4655368"/>
          <a:ext cx="6513603" cy="3357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400" kern="1200" dirty="0"/>
            <a:t>2019-Alexa beta services is launced</a:t>
          </a:r>
          <a:endParaRPr lang="en-US" sz="1400" kern="1200" dirty="0"/>
        </a:p>
      </dsp:txBody>
      <dsp:txXfrm>
        <a:off x="16392" y="4671760"/>
        <a:ext cx="6480819" cy="3030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C028FE-5883-4EEA-93F2-887518A1F9E8}">
      <dsp:nvSpPr>
        <dsp:cNvPr id="0" name=""/>
        <dsp:cNvSpPr/>
      </dsp:nvSpPr>
      <dsp:spPr>
        <a:xfrm>
          <a:off x="0" y="0"/>
          <a:ext cx="6172199" cy="4873625"/>
        </a:xfrm>
        <a:prstGeom prst="roundRect">
          <a:avLst>
            <a:gd name="adj" fmla="val 8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3782475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Regions – It is a physical location in the world which consists of two or more AZ.</a:t>
          </a:r>
          <a:endParaRPr lang="en-US" sz="1900" kern="1200" dirty="0"/>
        </a:p>
      </dsp:txBody>
      <dsp:txXfrm>
        <a:off x="121332" y="121332"/>
        <a:ext cx="5929535" cy="4630961"/>
      </dsp:txXfrm>
    </dsp:sp>
    <dsp:sp modelId="{E0E6A7F3-2D65-4DCC-912B-B6A290CB68C4}">
      <dsp:nvSpPr>
        <dsp:cNvPr id="0" name=""/>
        <dsp:cNvSpPr/>
      </dsp:nvSpPr>
      <dsp:spPr>
        <a:xfrm>
          <a:off x="154305" y="1218406"/>
          <a:ext cx="5863590" cy="3411537"/>
        </a:xfrm>
        <a:prstGeom prst="roundRect">
          <a:avLst>
            <a:gd name="adj" fmla="val 10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2166326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Availability Zones(AZ) – It is one or more discrete data centres, each with redundant power, networking and connectivity, housed in separate facilities.</a:t>
          </a:r>
          <a:endParaRPr lang="en-US" sz="1900" kern="1200" dirty="0"/>
        </a:p>
      </dsp:txBody>
      <dsp:txXfrm>
        <a:off x="259222" y="1323323"/>
        <a:ext cx="5653756" cy="3201703"/>
      </dsp:txXfrm>
    </dsp:sp>
    <dsp:sp modelId="{D810138C-5FE3-418F-B916-5B295201D6A8}">
      <dsp:nvSpPr>
        <dsp:cNvPr id="0" name=""/>
        <dsp:cNvSpPr/>
      </dsp:nvSpPr>
      <dsp:spPr>
        <a:xfrm>
          <a:off x="308610" y="2436812"/>
          <a:ext cx="5554980" cy="1949450"/>
        </a:xfrm>
        <a:prstGeom prst="roundRect">
          <a:avLst>
            <a:gd name="adj" fmla="val 10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135128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Edge Locations – They are end points for AWS which are used for caching content. Typically this consists of CloudFront, Amazon’s Content Delivery Network (CDN).</a:t>
          </a:r>
          <a:endParaRPr lang="en-US" sz="1900" kern="1200" dirty="0"/>
        </a:p>
      </dsp:txBody>
      <dsp:txXfrm>
        <a:off x="368562" y="2496764"/>
        <a:ext cx="5435076" cy="18295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41AD8-35B4-4FC9-AF78-0487C094340A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C4DF6-B901-4265-8E73-20C54520A629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942AA-CA03-44EE-A0AD-CFD872D25771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/>
            <a:t>Allows to manage users in company’s to set setup their roles and permissions</a:t>
          </a:r>
          <a:endParaRPr lang="en-US" sz="1900" kern="1200"/>
        </a:p>
      </dsp:txBody>
      <dsp:txXfrm>
        <a:off x="937002" y="1903"/>
        <a:ext cx="5576601" cy="811257"/>
      </dsp:txXfrm>
    </dsp:sp>
    <dsp:sp modelId="{E33163B1-8DEC-43F7-8BE2-4CA278140CE9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556529-ED87-4F64-8DCC-E894FF2D52EA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E185EA-B841-4AB7-8485-587D1DAD5F04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/>
            <a:t>Centralized contol of our AWS account</a:t>
          </a:r>
          <a:endParaRPr lang="en-US" sz="1900" kern="1200"/>
        </a:p>
      </dsp:txBody>
      <dsp:txXfrm>
        <a:off x="937002" y="1015975"/>
        <a:ext cx="5576601" cy="811257"/>
      </dsp:txXfrm>
    </dsp:sp>
    <dsp:sp modelId="{0DF7DB2B-E7C7-48C0-97F8-DD68C546D183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9B91D-119B-4F36-8E66-017C2F8FD848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557B1-ACED-4C5E-8B6B-3449416A0525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/>
            <a:t>Granular permission with defined permissions for users to access specific services</a:t>
          </a:r>
          <a:endParaRPr lang="en-US" sz="1900" kern="1200"/>
        </a:p>
      </dsp:txBody>
      <dsp:txXfrm>
        <a:off x="937002" y="2030048"/>
        <a:ext cx="5576601" cy="811257"/>
      </dsp:txXfrm>
    </dsp:sp>
    <dsp:sp modelId="{1624D426-88E8-4FCC-91AB-CB422FB6505F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D8B884-E6BD-41EA-A1FC-94F7B4E3FF7F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67D93-351D-4D67-8D39-E45B5F86C13B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/>
            <a:t>Identity Federation ( Active Directory , Facebook, LinkedIn)</a:t>
          </a:r>
          <a:endParaRPr lang="en-US" sz="1900" kern="1200"/>
        </a:p>
      </dsp:txBody>
      <dsp:txXfrm>
        <a:off x="937002" y="3044120"/>
        <a:ext cx="5576601" cy="811257"/>
      </dsp:txXfrm>
    </dsp:sp>
    <dsp:sp modelId="{846E150C-40AE-459E-86C1-422EA4FA2F96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84440-85ED-4050-AF76-BC3A737A4A4D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91065-9169-4668-998E-6C011AE5B219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/>
            <a:t>Multifactor Authentication</a:t>
          </a:r>
          <a:endParaRPr lang="en-US" sz="1900" kern="1200"/>
        </a:p>
      </dsp:txBody>
      <dsp:txXfrm>
        <a:off x="937002" y="4058192"/>
        <a:ext cx="5576601" cy="811257"/>
      </dsp:txXfrm>
    </dsp:sp>
    <dsp:sp modelId="{096488DD-C9C1-47FE-A1E7-FD35A978C3D0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BB41B-81BF-4BBC-A752-7CB4BA069577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A3825-101F-4FF9-80C0-8ED57EA2FA23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/>
            <a:t>Supports PCI DSS Compliance ( a complaint framework if taking credit card details)</a:t>
          </a:r>
          <a:endParaRPr lang="en-US" sz="1900" kern="1200"/>
        </a:p>
      </dsp:txBody>
      <dsp:txXfrm>
        <a:off x="937002" y="5072264"/>
        <a:ext cx="5576601" cy="8112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0A42B8-3CDC-404C-A4E9-9ECF27E69370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98797-C4AE-4C97-A651-381B6453B571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77746A-2918-4321-A4FF-263C26664D70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700" kern="1200"/>
            <a:t>Users : End users such as people, employees of an organization etc</a:t>
          </a:r>
          <a:endParaRPr lang="en-US" sz="1700" kern="1200"/>
        </a:p>
      </dsp:txBody>
      <dsp:txXfrm>
        <a:off x="1429899" y="2442"/>
        <a:ext cx="5083704" cy="1238008"/>
      </dsp:txXfrm>
    </dsp:sp>
    <dsp:sp modelId="{E976976E-D5CF-40D5-BDE3-2FCE6AB65B02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9663F0-CE35-4D6D-8F00-8A2E744099B1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F1B3ED-5A24-459E-8088-BC37F5BD8246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700" kern="1200"/>
            <a:t>Groups: A collection of users. Each user in the group will inherit the permissions of the group</a:t>
          </a:r>
          <a:endParaRPr lang="en-US" sz="1700" kern="1200"/>
        </a:p>
      </dsp:txBody>
      <dsp:txXfrm>
        <a:off x="1429899" y="1549953"/>
        <a:ext cx="5083704" cy="1238008"/>
      </dsp:txXfrm>
    </dsp:sp>
    <dsp:sp modelId="{17B02E97-F42F-4CC1-A777-8246EE0E7BCE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546C10-8944-4E08-8A54-72A04CD26660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AE2B27-46ED-4C88-B5EE-6609B35C2991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700" kern="1200"/>
            <a:t>Policies: Policies are made up of documents, called Policy documents. These documents are in a format called JSON and they give permissions as to what a User/Group/Role is able to do.</a:t>
          </a:r>
          <a:endParaRPr lang="en-US" sz="1700" kern="1200"/>
        </a:p>
      </dsp:txBody>
      <dsp:txXfrm>
        <a:off x="1429899" y="3097464"/>
        <a:ext cx="5083704" cy="1238008"/>
      </dsp:txXfrm>
    </dsp:sp>
    <dsp:sp modelId="{36EE8DED-9821-49CB-ABE5-B8422AFB69C8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6A4219-4D2C-4AF4-9CDF-A7719F339085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3259DF-D95B-4CBE-B3B1-6D7E7C210497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700" kern="1200"/>
            <a:t>Roles: We create roles and then assigne them to AWS Resources</a:t>
          </a:r>
          <a:endParaRPr lang="en-US" sz="1700" kern="1200"/>
        </a:p>
      </dsp:txBody>
      <dsp:txXfrm>
        <a:off x="1429899" y="4644974"/>
        <a:ext cx="5083704" cy="12380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8B78D-3FB1-49A1-86E3-9F94B83F4D26}">
      <dsp:nvSpPr>
        <dsp:cNvPr id="0" name=""/>
        <dsp:cNvSpPr/>
      </dsp:nvSpPr>
      <dsp:spPr>
        <a:xfrm>
          <a:off x="592801" y="55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369D8-0B37-41FB-8568-465FB530B9A1}">
      <dsp:nvSpPr>
        <dsp:cNvPr id="0" name=""/>
        <dsp:cNvSpPr/>
      </dsp:nvSpPr>
      <dsp:spPr>
        <a:xfrm>
          <a:off x="826801" y="79171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DB07B-4CC4-4D99-B40D-74DC6A304EB8}">
      <dsp:nvSpPr>
        <dsp:cNvPr id="0" name=""/>
        <dsp:cNvSpPr/>
      </dsp:nvSpPr>
      <dsp:spPr>
        <a:xfrm>
          <a:off x="241801" y="199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i-FI" sz="1100" kern="1200"/>
            <a:t>Provides secure, durable, highly scalable object storage</a:t>
          </a:r>
          <a:endParaRPr lang="en-US" sz="1100" kern="1200"/>
        </a:p>
      </dsp:txBody>
      <dsp:txXfrm>
        <a:off x="241801" y="1997713"/>
        <a:ext cx="1800000" cy="720000"/>
      </dsp:txXfrm>
    </dsp:sp>
    <dsp:sp modelId="{E5FC1539-CD4D-4DC1-9BFF-2E71A2F22E96}">
      <dsp:nvSpPr>
        <dsp:cNvPr id="0" name=""/>
        <dsp:cNvSpPr/>
      </dsp:nvSpPr>
      <dsp:spPr>
        <a:xfrm>
          <a:off x="2707801" y="55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943B61-5304-4C19-983B-8E6F3EC2CD82}">
      <dsp:nvSpPr>
        <dsp:cNvPr id="0" name=""/>
        <dsp:cNvSpPr/>
      </dsp:nvSpPr>
      <dsp:spPr>
        <a:xfrm>
          <a:off x="2941801" y="79171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67728B-199B-488F-8D04-31233E244C20}">
      <dsp:nvSpPr>
        <dsp:cNvPr id="0" name=""/>
        <dsp:cNvSpPr/>
      </dsp:nvSpPr>
      <dsp:spPr>
        <a:xfrm>
          <a:off x="2356801" y="199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i-FI" sz="1100" kern="1200"/>
            <a:t>Object based storage – i.e allows us to upload files</a:t>
          </a:r>
          <a:endParaRPr lang="en-US" sz="1100" kern="1200"/>
        </a:p>
      </dsp:txBody>
      <dsp:txXfrm>
        <a:off x="2356801" y="1997713"/>
        <a:ext cx="1800000" cy="720000"/>
      </dsp:txXfrm>
    </dsp:sp>
    <dsp:sp modelId="{B6482D9C-C8C8-4E2D-AB95-FAABC3D64B8A}">
      <dsp:nvSpPr>
        <dsp:cNvPr id="0" name=""/>
        <dsp:cNvSpPr/>
      </dsp:nvSpPr>
      <dsp:spPr>
        <a:xfrm>
          <a:off x="4822802" y="55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87E8F-CF60-4FD3-B183-620DCDF03AA4}">
      <dsp:nvSpPr>
        <dsp:cNvPr id="0" name=""/>
        <dsp:cNvSpPr/>
      </dsp:nvSpPr>
      <dsp:spPr>
        <a:xfrm>
          <a:off x="5056802" y="79171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A9E11-4D99-4AE7-9488-F9788DCF4E22}">
      <dsp:nvSpPr>
        <dsp:cNvPr id="0" name=""/>
        <dsp:cNvSpPr/>
      </dsp:nvSpPr>
      <dsp:spPr>
        <a:xfrm>
          <a:off x="4471802" y="199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i-FI" sz="1100" kern="1200"/>
            <a:t>Unlimited storage</a:t>
          </a:r>
          <a:endParaRPr lang="en-US" sz="1100" kern="1200"/>
        </a:p>
      </dsp:txBody>
      <dsp:txXfrm>
        <a:off x="4471802" y="1997713"/>
        <a:ext cx="1800000" cy="720000"/>
      </dsp:txXfrm>
    </dsp:sp>
    <dsp:sp modelId="{483B529E-EBA6-48DF-87A9-09EC950D9301}">
      <dsp:nvSpPr>
        <dsp:cNvPr id="0" name=""/>
        <dsp:cNvSpPr/>
      </dsp:nvSpPr>
      <dsp:spPr>
        <a:xfrm>
          <a:off x="592801" y="316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E008C6-D175-4D84-8EEE-B05BB9F7BDB1}">
      <dsp:nvSpPr>
        <dsp:cNvPr id="0" name=""/>
        <dsp:cNvSpPr/>
      </dsp:nvSpPr>
      <dsp:spPr>
        <a:xfrm>
          <a:off x="826801" y="340171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9448B-1DE6-4526-8D04-830983D78777}">
      <dsp:nvSpPr>
        <dsp:cNvPr id="0" name=""/>
        <dsp:cNvSpPr/>
      </dsp:nvSpPr>
      <dsp:spPr>
        <a:xfrm>
          <a:off x="241801" y="460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i-FI" sz="1100" kern="1200"/>
            <a:t>Files are stored in Buckets ( also we call folders as general)</a:t>
          </a:r>
          <a:endParaRPr lang="en-US" sz="1100" kern="1200"/>
        </a:p>
      </dsp:txBody>
      <dsp:txXfrm>
        <a:off x="241801" y="4607713"/>
        <a:ext cx="1800000" cy="720000"/>
      </dsp:txXfrm>
    </dsp:sp>
    <dsp:sp modelId="{1CAF4608-5ACD-4A62-8A8F-ED38B16BD5C5}">
      <dsp:nvSpPr>
        <dsp:cNvPr id="0" name=""/>
        <dsp:cNvSpPr/>
      </dsp:nvSpPr>
      <dsp:spPr>
        <a:xfrm>
          <a:off x="2707801" y="316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D9A21-3174-4BDF-96D3-A1E6B82BAEC1}">
      <dsp:nvSpPr>
        <dsp:cNvPr id="0" name=""/>
        <dsp:cNvSpPr/>
      </dsp:nvSpPr>
      <dsp:spPr>
        <a:xfrm>
          <a:off x="2941801" y="340171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A21CC2-65CB-4294-B388-5778F28B465D}">
      <dsp:nvSpPr>
        <dsp:cNvPr id="0" name=""/>
        <dsp:cNvSpPr/>
      </dsp:nvSpPr>
      <dsp:spPr>
        <a:xfrm>
          <a:off x="2356801" y="460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i-FI" sz="1100" kern="1200"/>
            <a:t>S3 has universal namespace -  i.e. Names must be unique globally</a:t>
          </a:r>
          <a:endParaRPr lang="en-US" sz="1100" kern="1200"/>
        </a:p>
      </dsp:txBody>
      <dsp:txXfrm>
        <a:off x="2356801" y="4607713"/>
        <a:ext cx="1800000" cy="720000"/>
      </dsp:txXfrm>
    </dsp:sp>
    <dsp:sp modelId="{D5159C20-25AB-4508-9395-D6FBAF5D81B9}">
      <dsp:nvSpPr>
        <dsp:cNvPr id="0" name=""/>
        <dsp:cNvSpPr/>
      </dsp:nvSpPr>
      <dsp:spPr>
        <a:xfrm>
          <a:off x="4822802" y="316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43E0BD-39CE-47FB-8871-475EFBAD56B2}">
      <dsp:nvSpPr>
        <dsp:cNvPr id="0" name=""/>
        <dsp:cNvSpPr/>
      </dsp:nvSpPr>
      <dsp:spPr>
        <a:xfrm>
          <a:off x="5056802" y="3401713"/>
          <a:ext cx="630000" cy="63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82AE15-FDAD-4816-9CFA-1ADD5B1CCBD5}">
      <dsp:nvSpPr>
        <dsp:cNvPr id="0" name=""/>
        <dsp:cNvSpPr/>
      </dsp:nvSpPr>
      <dsp:spPr>
        <a:xfrm>
          <a:off x="4471802" y="460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i-FI" sz="1100" kern="1200"/>
            <a:t>Guarantees 99.99999999999% durability to stored data</a:t>
          </a:r>
          <a:endParaRPr lang="en-US" sz="1100" kern="1200"/>
        </a:p>
      </dsp:txBody>
      <dsp:txXfrm>
        <a:off x="4471802" y="4607713"/>
        <a:ext cx="180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5845ED-903D-4BCD-977B-F9FB666269E3}">
      <dsp:nvSpPr>
        <dsp:cNvPr id="0" name=""/>
        <dsp:cNvSpPr/>
      </dsp:nvSpPr>
      <dsp:spPr>
        <a:xfrm>
          <a:off x="592801" y="422713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43C1A0-EDD9-4091-A92F-9133C103E28C}">
      <dsp:nvSpPr>
        <dsp:cNvPr id="0" name=""/>
        <dsp:cNvSpPr/>
      </dsp:nvSpPr>
      <dsp:spPr>
        <a:xfrm>
          <a:off x="826801" y="65671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AB919-F933-40B0-95C0-399C9C962BE5}">
      <dsp:nvSpPr>
        <dsp:cNvPr id="0" name=""/>
        <dsp:cNvSpPr/>
      </dsp:nvSpPr>
      <dsp:spPr>
        <a:xfrm>
          <a:off x="241801" y="1862713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i-FI" sz="1100" kern="1200"/>
            <a:t>Amazon’s servie providing resizeable compute capacity in the cloud</a:t>
          </a:r>
          <a:endParaRPr lang="en-US" sz="1100" kern="1200"/>
        </a:p>
      </dsp:txBody>
      <dsp:txXfrm>
        <a:off x="241801" y="1862713"/>
        <a:ext cx="1800000" cy="855000"/>
      </dsp:txXfrm>
    </dsp:sp>
    <dsp:sp modelId="{E706FECC-43BD-402B-8FFD-68E6F455B2B5}">
      <dsp:nvSpPr>
        <dsp:cNvPr id="0" name=""/>
        <dsp:cNvSpPr/>
      </dsp:nvSpPr>
      <dsp:spPr>
        <a:xfrm>
          <a:off x="2707801" y="422713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2D44F8-FADD-41E2-AC8E-1D3DAB41EF34}">
      <dsp:nvSpPr>
        <dsp:cNvPr id="0" name=""/>
        <dsp:cNvSpPr/>
      </dsp:nvSpPr>
      <dsp:spPr>
        <a:xfrm>
          <a:off x="2941801" y="65671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6D84E1-303E-428C-8CF9-3E60EF91459D}">
      <dsp:nvSpPr>
        <dsp:cNvPr id="0" name=""/>
        <dsp:cNvSpPr/>
      </dsp:nvSpPr>
      <dsp:spPr>
        <a:xfrm>
          <a:off x="2356801" y="1862713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i-FI" sz="1100" kern="1200"/>
            <a:t>Reduces time required to obtain and boot new server instances</a:t>
          </a:r>
          <a:endParaRPr lang="en-US" sz="1100" kern="1200"/>
        </a:p>
      </dsp:txBody>
      <dsp:txXfrm>
        <a:off x="2356801" y="1862713"/>
        <a:ext cx="1800000" cy="855000"/>
      </dsp:txXfrm>
    </dsp:sp>
    <dsp:sp modelId="{E8A2F338-54F7-462D-98C3-4A54A6C8C8A2}">
      <dsp:nvSpPr>
        <dsp:cNvPr id="0" name=""/>
        <dsp:cNvSpPr/>
      </dsp:nvSpPr>
      <dsp:spPr>
        <a:xfrm>
          <a:off x="4822802" y="422713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9F5029-A989-46CF-9B80-6B0D29AEB739}">
      <dsp:nvSpPr>
        <dsp:cNvPr id="0" name=""/>
        <dsp:cNvSpPr/>
      </dsp:nvSpPr>
      <dsp:spPr>
        <a:xfrm>
          <a:off x="5056802" y="65671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73BD6-EF03-4140-A20B-E4B0E17718E0}">
      <dsp:nvSpPr>
        <dsp:cNvPr id="0" name=""/>
        <dsp:cNvSpPr/>
      </dsp:nvSpPr>
      <dsp:spPr>
        <a:xfrm>
          <a:off x="4471802" y="1862713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i-FI" sz="1100" kern="1200"/>
            <a:t>Main reason for economic billing</a:t>
          </a:r>
          <a:endParaRPr lang="en-US" sz="1100" kern="1200"/>
        </a:p>
      </dsp:txBody>
      <dsp:txXfrm>
        <a:off x="4471802" y="1862713"/>
        <a:ext cx="1800000" cy="855000"/>
      </dsp:txXfrm>
    </dsp:sp>
    <dsp:sp modelId="{0D60AC70-1742-4039-B239-C07ECD58CE5C}">
      <dsp:nvSpPr>
        <dsp:cNvPr id="0" name=""/>
        <dsp:cNvSpPr/>
      </dsp:nvSpPr>
      <dsp:spPr>
        <a:xfrm>
          <a:off x="1650301" y="3167713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D341B-36A4-42FD-9B8B-ECD11DC02108}">
      <dsp:nvSpPr>
        <dsp:cNvPr id="0" name=""/>
        <dsp:cNvSpPr/>
      </dsp:nvSpPr>
      <dsp:spPr>
        <a:xfrm>
          <a:off x="1884301" y="340171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0EEB3-64C6-45D8-B10F-298153FD8222}">
      <dsp:nvSpPr>
        <dsp:cNvPr id="0" name=""/>
        <dsp:cNvSpPr/>
      </dsp:nvSpPr>
      <dsp:spPr>
        <a:xfrm>
          <a:off x="1299301" y="4607713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i-FI" sz="1100" kern="1200"/>
            <a:t>On demand: hourly or second payment rate</a:t>
          </a:r>
          <a:endParaRPr lang="en-US" sz="1100" kern="1200"/>
        </a:p>
      </dsp:txBody>
      <dsp:txXfrm>
        <a:off x="1299301" y="4607713"/>
        <a:ext cx="1800000" cy="855000"/>
      </dsp:txXfrm>
    </dsp:sp>
    <dsp:sp modelId="{4540442E-4974-4681-A28B-467D05AD62A8}">
      <dsp:nvSpPr>
        <dsp:cNvPr id="0" name=""/>
        <dsp:cNvSpPr/>
      </dsp:nvSpPr>
      <dsp:spPr>
        <a:xfrm>
          <a:off x="3765302" y="3167713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06A9FE-5211-4959-B4E6-2A13D86E18D1}">
      <dsp:nvSpPr>
        <dsp:cNvPr id="0" name=""/>
        <dsp:cNvSpPr/>
      </dsp:nvSpPr>
      <dsp:spPr>
        <a:xfrm>
          <a:off x="3999302" y="340171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6F0F4-29C4-49C6-ACD8-E56558B0CE0D}">
      <dsp:nvSpPr>
        <dsp:cNvPr id="0" name=""/>
        <dsp:cNvSpPr/>
      </dsp:nvSpPr>
      <dsp:spPr>
        <a:xfrm>
          <a:off x="3414302" y="4607713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i-FI" sz="1100" kern="1200" dirty="0"/>
            <a:t>Reserver: Provides capacity of reservation offering significat discount on charges with yearly terms</a:t>
          </a:r>
          <a:endParaRPr lang="en-US" sz="1100" kern="1200" dirty="0"/>
        </a:p>
      </dsp:txBody>
      <dsp:txXfrm>
        <a:off x="3414302" y="4607713"/>
        <a:ext cx="1800000" cy="855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D426D5-1E5D-4C04-AF28-59DD951A512F}">
      <dsp:nvSpPr>
        <dsp:cNvPr id="0" name=""/>
        <dsp:cNvSpPr/>
      </dsp:nvSpPr>
      <dsp:spPr>
        <a:xfrm>
          <a:off x="1124440" y="12702"/>
          <a:ext cx="1457412" cy="14574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24D19-7ACE-4648-BB73-AD64D0A6257A}">
      <dsp:nvSpPr>
        <dsp:cNvPr id="0" name=""/>
        <dsp:cNvSpPr/>
      </dsp:nvSpPr>
      <dsp:spPr>
        <a:xfrm>
          <a:off x="1435036" y="323298"/>
          <a:ext cx="836220" cy="8362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F7B8D5-F3FC-434B-88B1-7300F59A2C38}">
      <dsp:nvSpPr>
        <dsp:cNvPr id="0" name=""/>
        <dsp:cNvSpPr/>
      </dsp:nvSpPr>
      <dsp:spPr>
        <a:xfrm>
          <a:off x="658546" y="1924062"/>
          <a:ext cx="23892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i-FI" sz="1400" kern="1200"/>
            <a:t>Infrastructure as a Service (IaaS)</a:t>
          </a:r>
          <a:endParaRPr lang="en-US" sz="1400" kern="1200"/>
        </a:p>
      </dsp:txBody>
      <dsp:txXfrm>
        <a:off x="658546" y="1924062"/>
        <a:ext cx="2389200" cy="720000"/>
      </dsp:txXfrm>
    </dsp:sp>
    <dsp:sp modelId="{0AE8590B-638A-4CAE-B4B0-9DFDB2DD683F}">
      <dsp:nvSpPr>
        <dsp:cNvPr id="0" name=""/>
        <dsp:cNvSpPr/>
      </dsp:nvSpPr>
      <dsp:spPr>
        <a:xfrm>
          <a:off x="3931751" y="12702"/>
          <a:ext cx="1457412" cy="14574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C9A24-4CE4-45A0-95E8-380B7119C1F8}">
      <dsp:nvSpPr>
        <dsp:cNvPr id="0" name=""/>
        <dsp:cNvSpPr/>
      </dsp:nvSpPr>
      <dsp:spPr>
        <a:xfrm>
          <a:off x="4242347" y="323298"/>
          <a:ext cx="836220" cy="8362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C908F-7E3E-4F10-901A-1C71D1CC0CCC}">
      <dsp:nvSpPr>
        <dsp:cNvPr id="0" name=""/>
        <dsp:cNvSpPr/>
      </dsp:nvSpPr>
      <dsp:spPr>
        <a:xfrm>
          <a:off x="3465857" y="1924062"/>
          <a:ext cx="23892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i-FI" sz="1400" kern="1200"/>
            <a:t>Encapuslater (data centres, hardware, assembly code/protocols, OS)</a:t>
          </a:r>
          <a:endParaRPr lang="en-US" sz="1400" kern="1200"/>
        </a:p>
      </dsp:txBody>
      <dsp:txXfrm>
        <a:off x="3465857" y="1924062"/>
        <a:ext cx="2389200" cy="720000"/>
      </dsp:txXfrm>
    </dsp:sp>
    <dsp:sp modelId="{EE187146-798E-45A3-B617-C68E3F9CFE7A}">
      <dsp:nvSpPr>
        <dsp:cNvPr id="0" name=""/>
        <dsp:cNvSpPr/>
      </dsp:nvSpPr>
      <dsp:spPr>
        <a:xfrm>
          <a:off x="1124440" y="3241363"/>
          <a:ext cx="1457412" cy="14574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77E254-DFD2-487F-8FFA-D07C448DC3ED}">
      <dsp:nvSpPr>
        <dsp:cNvPr id="0" name=""/>
        <dsp:cNvSpPr/>
      </dsp:nvSpPr>
      <dsp:spPr>
        <a:xfrm>
          <a:off x="1435036" y="3551959"/>
          <a:ext cx="836220" cy="8362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CA8E9-00CB-49AD-8F3F-A1C21BB4DD94}">
      <dsp:nvSpPr>
        <dsp:cNvPr id="0" name=""/>
        <dsp:cNvSpPr/>
      </dsp:nvSpPr>
      <dsp:spPr>
        <a:xfrm>
          <a:off x="658546" y="5152723"/>
          <a:ext cx="23892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i-FI" sz="1400" kern="1200"/>
            <a:t>Self scaling e.g Scaling up RAM from 4 gigs to 8 gigs</a:t>
          </a:r>
          <a:endParaRPr lang="en-US" sz="1400" kern="1200"/>
        </a:p>
      </dsp:txBody>
      <dsp:txXfrm>
        <a:off x="658546" y="5152723"/>
        <a:ext cx="2389200" cy="720000"/>
      </dsp:txXfrm>
    </dsp:sp>
    <dsp:sp modelId="{5E548F33-4876-48E8-8DB4-032C14BA4E02}">
      <dsp:nvSpPr>
        <dsp:cNvPr id="0" name=""/>
        <dsp:cNvSpPr/>
      </dsp:nvSpPr>
      <dsp:spPr>
        <a:xfrm>
          <a:off x="3931751" y="3241363"/>
          <a:ext cx="1457412" cy="14574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19C672-301D-4904-A845-46EF1006C7E0}">
      <dsp:nvSpPr>
        <dsp:cNvPr id="0" name=""/>
        <dsp:cNvSpPr/>
      </dsp:nvSpPr>
      <dsp:spPr>
        <a:xfrm>
          <a:off x="4242347" y="3551959"/>
          <a:ext cx="836220" cy="8362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B2FB0-6F53-49B0-8804-C68D1870C831}">
      <dsp:nvSpPr>
        <dsp:cNvPr id="0" name=""/>
        <dsp:cNvSpPr/>
      </dsp:nvSpPr>
      <dsp:spPr>
        <a:xfrm>
          <a:off x="3465857" y="5152723"/>
          <a:ext cx="23892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i-FI" sz="1400" kern="1200"/>
            <a:t>Serverless website hosting tool </a:t>
          </a:r>
          <a:endParaRPr lang="en-US" sz="1400" kern="1200"/>
        </a:p>
      </dsp:txBody>
      <dsp:txXfrm>
        <a:off x="3465857" y="5152723"/>
        <a:ext cx="23892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897CD-CC8A-4936-A552-53EA5F639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013DA-901C-4A92-8E79-26E9E9E8F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223AA-DBB0-4498-8D34-C889D4834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B7730-1184-4885-83F7-D292B0041C6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5CE56-4562-4086-9D6A-6E94DC2F0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73CC8-CF78-44AE-B274-F722BA41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08FF8-BF7C-4EB3-AFE8-006FF0A7E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74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80C06-4FE6-42A9-8DFA-544ECAF96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7320C-1D66-47A1-9011-2A193B8C5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5CC69-F5E8-4861-B8F1-6801ADD05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B7730-1184-4885-83F7-D292B0041C6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EC5B8-98E3-4548-8719-7CB23C4BA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7F2E0-EA2D-4CD3-8FD7-8AE100EE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08FF8-BF7C-4EB3-AFE8-006FF0A7E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08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CD0424-3EFA-4987-AC4F-446B31C71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2C19C4-80F8-4B8A-B43E-4B32E857B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69349-0BE7-496D-9521-64340A87D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B7730-1184-4885-83F7-D292B0041C6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DF44A-56CA-43E3-AE30-8774AFC0F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A3C41-C88C-4B3E-BD75-EDBB3A2C0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08FF8-BF7C-4EB3-AFE8-006FF0A7E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47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9FDC6-49FA-4D4E-9340-05414033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AB636-1EAD-4505-BEB9-D52383C7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5F17B-D586-40EA-8318-05A5CC509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B7730-1184-4885-83F7-D292B0041C6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A76F0-6D1C-4210-8822-12A27B09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A5277-3EB2-40B1-BB71-09FE00D5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08FF8-BF7C-4EB3-AFE8-006FF0A7E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95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50BF-BC15-4B31-8BC4-FE30A7D20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A0C2A-726E-4330-9F9A-FEB8C7E6F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349D9-FF62-41B8-9B4C-586B18BF6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B7730-1184-4885-83F7-D292B0041C6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E5C6B-6E5F-48E7-86FC-0B3310B1F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D4AB-D75A-4A00-81C1-063C1847C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08FF8-BF7C-4EB3-AFE8-006FF0A7E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9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B2B1-93D4-47B3-BDAB-673829330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3D868-8C9A-426F-B7D8-3CE1FAF04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C6AEBB-AAA4-4890-ABD8-6DBAE9965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AAF70-0FA0-49B1-9581-1BEC72632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B7730-1184-4885-83F7-D292B0041C6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D1F52-F867-4720-BC85-5F0D53692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ACDC6-10BE-4B03-8120-8BDA972D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08FF8-BF7C-4EB3-AFE8-006FF0A7E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57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37C55-18DC-4DF7-B230-84494690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C59B2-6363-4F94-86A2-0CBECC26E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D50B06-ADC4-4EDE-85DF-68B529AC3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0CAA94-0819-4104-AB24-A61F055AF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E69A53-A99B-47CC-A31B-2380236B1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126C5E-6148-460D-803C-92EBDC5DB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B7730-1184-4885-83F7-D292B0041C6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E9781-4E1F-44D4-AD5B-C86CBD815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C8B6B-BD54-4834-9306-8C7C23902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08FF8-BF7C-4EB3-AFE8-006FF0A7E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42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F4B0C-6712-4F6A-8BC6-CCAD36BBF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4AB848-12FB-4B20-A63B-0204ECF30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B7730-1184-4885-83F7-D292B0041C6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C701F4-15FC-466C-AA09-A6B17D9F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8E4AF-D9DC-42BD-AFAC-F4B45B44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08FF8-BF7C-4EB3-AFE8-006FF0A7E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3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F4F26A-2BFB-4254-A605-40DD870F6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B7730-1184-4885-83F7-D292B0041C6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CE03DD-08E0-41C5-8B51-4711D5C33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82B0C-57E1-4E1E-8B38-6D78076F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08FF8-BF7C-4EB3-AFE8-006FF0A7E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32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7B57C-3549-4A3B-9E7A-8C55516DA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0C962-6093-46B5-AD53-B1390D7E5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D057C-6AF9-412F-B900-CB6A2DC0E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FB2C8-7ED8-488E-8FE3-FEC97DB8B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B7730-1184-4885-83F7-D292B0041C6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2E0A5-E5F3-4AB8-A91E-BA3F7E21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07C11-05F0-409A-B5AF-38145E26A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08FF8-BF7C-4EB3-AFE8-006FF0A7E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E4DA8-6FE9-4659-87D7-B94B7545D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422F4-D12E-49C4-ABA5-13F43D612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5E33EF-DF77-45A9-9761-CED38B159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03654-60C0-4B90-A4C7-63A49DBD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B7730-1184-4885-83F7-D292B0041C6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06E7F-01EE-47DE-9FEF-F0268CFF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30FCF-8AC9-448F-9A04-7D868DC77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08FF8-BF7C-4EB3-AFE8-006FF0A7E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0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D6D2C0-1C9D-4CEB-9087-F36645E9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FBA65-2BCA-457B-83BE-6F62100C5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1BD1E-C096-43EF-B397-3EE7C4E0CD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7730-1184-4885-83F7-D292B0041C6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78EAB-3029-4B24-B209-8C23F3C7E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8DD1F-17B6-49DB-BD28-0156E5501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08FF8-BF7C-4EB3-AFE8-006FF0A7E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9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35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C7904CE-23DC-4514-93A3-3EA37C7AB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fi-FI" sz="1800" dirty="0"/>
              <a:t>Shailendra Kushwaha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D1059-2A76-4490-B822-D43AD6CF7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fi-FI" sz="4000" dirty="0">
                <a:solidFill>
                  <a:schemeClr val="bg2"/>
                </a:solidFill>
              </a:rPr>
              <a:t>Cloud Service Technology Project</a:t>
            </a:r>
            <a:br>
              <a:rPr lang="fi-FI" sz="4000" dirty="0">
                <a:solidFill>
                  <a:schemeClr val="bg2"/>
                </a:solidFill>
              </a:rPr>
            </a:br>
            <a:r>
              <a:rPr lang="fi-FI" sz="3200" dirty="0">
                <a:solidFill>
                  <a:schemeClr val="bg2"/>
                </a:solidFill>
              </a:rPr>
              <a:t>Hosting Serverless Website in AWS</a:t>
            </a:r>
            <a:endParaRPr lang="en-US" sz="3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993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5A4C8-73FD-489C-9691-76C8B84CF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Support Plans for Users 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561E54-B550-4302-94F7-640B4DD1C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256" y="492573"/>
            <a:ext cx="606267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49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6755B-34A2-48B8-91ED-2E9FCB187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i-FI">
                <a:solidFill>
                  <a:srgbClr val="FFFFFF"/>
                </a:solidFill>
              </a:rPr>
              <a:t>IAM (Identity Access Management)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B26A92-F0FB-458D-B5F7-47931C89A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381857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2120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1F0E5A-39E0-4F64-BB23-3BFC844FB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i-FI">
                <a:solidFill>
                  <a:srgbClr val="FFFFFF"/>
                </a:solidFill>
              </a:rPr>
              <a:t>Key Terminology For IAM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C0A50519-40E3-4086-9305-F3B27FA56A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241089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0329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2BC4D-DC46-4AF7-AD83-60D858D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i-FI">
                <a:solidFill>
                  <a:srgbClr val="FFFFFF"/>
                </a:solidFill>
              </a:rPr>
              <a:t>S3 (Simple Storage Sevices)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BF03DF-3B16-4A1C-9E6C-64F1C24E09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894477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7788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8D5F0-C14E-4181-96CA-32BE35BB3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Create Bucket</a:t>
            </a:r>
            <a:endParaRPr lang="en-US" dirty="0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CAE9505-2A71-4238-AA37-3D8765BF4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4996"/>
            <a:ext cx="10515600" cy="3232596"/>
          </a:xfrm>
        </p:spPr>
      </p:pic>
    </p:spTree>
    <p:extLst>
      <p:ext uri="{BB962C8B-B14F-4D97-AF65-F5344CB8AC3E}">
        <p14:creationId xmlns:p14="http://schemas.microsoft.com/office/powerpoint/2010/main" val="2328632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B8E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59C41-B9A9-412F-BE91-14F80E268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1 Choose Name and Region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5F4078-1C1A-4544-9A4E-46D3F0BE9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019" y="961812"/>
            <a:ext cx="6801360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01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74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4D424-99E6-4D18-9BC2-0563788C3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2 : Configure options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9161DB-6870-4D06-A829-853C8806B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46215"/>
            <a:ext cx="7188199" cy="47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98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E54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50B9B-5472-447F-9584-A2C86BA12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3 Set Permissions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93088A-1D3F-40AF-A333-2DA9DB5EB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28244"/>
            <a:ext cx="7188199" cy="47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80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5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1AD5A-2503-467D-90D5-22D5E0E3B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4 Review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2B8776-BC56-4CC1-958D-591AF7A3A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311" y="961812"/>
            <a:ext cx="675477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2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0AED6-39FA-4EC1-85FE-D7BFBA455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Created bucket with content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A2CB76-B205-434E-9F9B-2A9081EB5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669239"/>
            <a:ext cx="11496821" cy="367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2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A8EA9E-78C6-4DAC-9703-0AED516E5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i-FI">
                <a:solidFill>
                  <a:srgbClr val="FFFFFF"/>
                </a:solidFill>
              </a:rPr>
              <a:t>Topics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D086A620-3E3D-4378-BEDE-E7E8165A6D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581954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7276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B0184A-BD0C-4554-8109-51F5EBFF2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i-FI">
                <a:solidFill>
                  <a:srgbClr val="FFFFFF"/>
                </a:solidFill>
              </a:rPr>
              <a:t>EC2 (Elastic Compute Cloud)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21C0506B-182E-4AF4-A880-1A19D58C8C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10811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5160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03021-7A10-41F2-BD84-44E83098D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i-FI">
                <a:solidFill>
                  <a:srgbClr val="FFFFFF"/>
                </a:solidFill>
              </a:rPr>
              <a:t>AWS Lambda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FE682731-0DA6-473A-B897-EC97DAF2C7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574039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8359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B2D5B-DCB2-457B-924E-56DD49D23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i-FI">
                <a:solidFill>
                  <a:srgbClr val="FFFFFF"/>
                </a:solidFill>
              </a:rPr>
              <a:t>Hosting Serverless Website using Lambda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BA54A0-5721-420B-B34B-417C39E58B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464419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5212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45A11-AC4A-4F9B-BF71-3044C09CD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Lambda Function Code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42CD4A-8C9D-40E9-8513-46FCC0CD8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664099"/>
            <a:ext cx="6553545" cy="55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87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8CFC4-1987-4F22-BA2D-745C5C06D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Webpage on Browser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erson with collar shirt&#10;&#10;Description automatically generated">
            <a:extLst>
              <a:ext uri="{FF2B5EF4-FFF2-40B4-BE49-F238E27FC236}">
                <a16:creationId xmlns:a16="http://schemas.microsoft.com/office/drawing/2014/main" id="{08C0F76D-5FC9-46F3-B9EA-9A1DC4D76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188" y="492573"/>
            <a:ext cx="6000812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7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2C0B6F-154C-40CD-9F83-89C1093B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i-FI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!!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52513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76512-FAA1-484F-A081-0F95B42F3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i-FI">
                <a:solidFill>
                  <a:srgbClr val="FFFFFF"/>
                </a:solidFill>
              </a:rPr>
              <a:t>Introduction to project	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AC1D10-318F-4B9B-901B-1279143CA7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155835"/>
              </p:ext>
            </p:extLst>
          </p:nvPr>
        </p:nvGraphicFramePr>
        <p:xfrm>
          <a:off x="5194300" y="506642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4919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812F23-7B31-44AA-A5D2-F99747F08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i-FI">
                <a:solidFill>
                  <a:srgbClr val="FFFFFF"/>
                </a:solidFill>
              </a:rPr>
              <a:t>History of AWS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938628C-209B-4008-87F4-795A89AEC1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314195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3662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90C87-E879-41F2-BE7D-42029B46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Market Share by AWS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FEC8D-BC89-4B96-8F95-C90311340D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Bezos has said,”AWS had the ususual advantage of a seven-year head start before facing like-minded competiton. As a result, the AWS services are by far the most evolved and most functionality-rich.”</a:t>
            </a:r>
          </a:p>
        </p:txBody>
      </p:sp>
      <p:pic>
        <p:nvPicPr>
          <p:cNvPr id="8" name="Picture Placeholder 7" descr="A screenshot of a map&#10;&#10;Description automatically generated">
            <a:extLst>
              <a:ext uri="{FF2B5EF4-FFF2-40B4-BE49-F238E27FC236}">
                <a16:creationId xmlns:a16="http://schemas.microsoft.com/office/drawing/2014/main" id="{491EB97B-2DD9-4D04-95FD-0D26C7F1E51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r="3208"/>
          <a:stretch>
            <a:fillRect/>
          </a:stretch>
        </p:blipFill>
        <p:spPr>
          <a:xfrm>
            <a:off x="5297763" y="877221"/>
            <a:ext cx="6250769" cy="49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96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0D153-0C75-4555-8DA7-FEAE0CEB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Services by AWS</a:t>
            </a:r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078EEE-A0C2-481F-A394-24129FEF7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04" y="2509911"/>
            <a:ext cx="855109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12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9B695-C32A-41AF-8DE6-488FF2E1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AWS Global Infrastructure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B71BCB7-8705-41FD-B640-46B2A59468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6024806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9849C-8D58-4FCD-B920-C1DF5361A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i-FI" dirty="0"/>
              <a:t>Serving million of users in more than 190 countries</a:t>
            </a:r>
          </a:p>
          <a:p>
            <a:r>
              <a:rPr lang="fi-FI" dirty="0"/>
              <a:t>Having 20+ Regions, 60+ Availability Zones (AZ) and 155+ Edge locations</a:t>
            </a:r>
          </a:p>
          <a:p>
            <a:r>
              <a:rPr lang="fi-FI" dirty="0"/>
              <a:t>Expansion purpose is to meet global requirement as per customer business grow in different geographical areas</a:t>
            </a:r>
          </a:p>
          <a:p>
            <a:r>
              <a:rPr lang="fi-FI" dirty="0"/>
              <a:t>Each Region completely isolated from another for fault tolerance and scability</a:t>
            </a:r>
          </a:p>
          <a:p>
            <a:r>
              <a:rPr lang="fi-FI" dirty="0"/>
              <a:t>To deliver most flexible, reliable, scalable, and secure cloud computing environment with highest quality of global network performance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041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92019-3FA6-42B5-B1AB-628CB6A20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Regions, AZ and Edge Location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760DB9-D7F5-4F56-B408-9BC6E0733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197" y="1675227"/>
            <a:ext cx="720360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7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2FEE1-3EF9-464A-B791-20603C594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Availability Zones (AZ) : Basically Data Centers</a:t>
            </a:r>
          </a:p>
        </p:txBody>
      </p:sp>
      <p:pic>
        <p:nvPicPr>
          <p:cNvPr id="5" name="Content Placeholder 4" descr="A sign on the side of a road&#10;&#10;Description automatically generated">
            <a:extLst>
              <a:ext uri="{FF2B5EF4-FFF2-40B4-BE49-F238E27FC236}">
                <a16:creationId xmlns:a16="http://schemas.microsoft.com/office/drawing/2014/main" id="{22026CE3-F231-45FC-94AE-E1D56FA6D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99" y="1675227"/>
            <a:ext cx="987460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0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748</Words>
  <Application>Microsoft Office PowerPoint</Application>
  <PresentationFormat>Widescreen</PresentationFormat>
  <Paragraphs>86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Cloud Service Technology Project Hosting Serverless Website in AWS</vt:lpstr>
      <vt:lpstr>Topics</vt:lpstr>
      <vt:lpstr>Introduction to project </vt:lpstr>
      <vt:lpstr>History of AWS</vt:lpstr>
      <vt:lpstr>Market Share by AWS</vt:lpstr>
      <vt:lpstr>Services by AWS</vt:lpstr>
      <vt:lpstr>AWS Global Infrastructure</vt:lpstr>
      <vt:lpstr>Regions, AZ and Edge Location</vt:lpstr>
      <vt:lpstr>Availability Zones (AZ) : Basically Data Centers</vt:lpstr>
      <vt:lpstr>Support Plans for Users </vt:lpstr>
      <vt:lpstr>IAM (Identity Access Management)</vt:lpstr>
      <vt:lpstr>Key Terminology For IAM</vt:lpstr>
      <vt:lpstr>S3 (Simple Storage Sevices)</vt:lpstr>
      <vt:lpstr>Create Bucket</vt:lpstr>
      <vt:lpstr>Step 1 Choose Name and Region</vt:lpstr>
      <vt:lpstr>Step 2 : Configure options</vt:lpstr>
      <vt:lpstr>Step 3 Set Permissions</vt:lpstr>
      <vt:lpstr>Step 4 Review</vt:lpstr>
      <vt:lpstr>Created bucket with content</vt:lpstr>
      <vt:lpstr>EC2 (Elastic Compute Cloud)</vt:lpstr>
      <vt:lpstr>AWS Lambda</vt:lpstr>
      <vt:lpstr>Hosting Serverless Website using Lambda</vt:lpstr>
      <vt:lpstr>Lambda Function Code</vt:lpstr>
      <vt:lpstr>Webpage on Browser</vt:lpstr>
      <vt:lpstr>Thank you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Service Technology Project Hosting Serverless Website in AWS</dc:title>
  <dc:creator>shailendra kushwaha</dc:creator>
  <cp:lastModifiedBy>shailendra kushwaha</cp:lastModifiedBy>
  <cp:revision>1</cp:revision>
  <dcterms:created xsi:type="dcterms:W3CDTF">2019-05-17T06:17:17Z</dcterms:created>
  <dcterms:modified xsi:type="dcterms:W3CDTF">2019-08-07T17:25:32Z</dcterms:modified>
</cp:coreProperties>
</file>